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10621963" cy="7489825"/>
  <p:notesSz cx="6881813" cy="10015538"/>
  <p:defaultTextStyle>
    <a:defPPr>
      <a:defRPr lang="fr-FR"/>
    </a:defPPr>
    <a:lvl1pPr marL="0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7459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4918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2377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9836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87295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04754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22213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39672" algn="l" defTabSz="103491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66" y="0"/>
      </p:cViewPr>
      <p:guideLst>
        <p:guide orient="horz" pos="2359"/>
        <p:guide pos="33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6647" y="2326702"/>
            <a:ext cx="9028669" cy="160545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93295" y="4244234"/>
            <a:ext cx="7435374" cy="19140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7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34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5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6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87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04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22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3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24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920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0923" y="299942"/>
            <a:ext cx="2389942" cy="6390624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1098" y="299942"/>
            <a:ext cx="6992792" cy="63906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0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314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062" y="4812907"/>
            <a:ext cx="9028669" cy="1487562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062" y="3174509"/>
            <a:ext cx="9028669" cy="1638399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7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349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5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698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8729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04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222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396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720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1098" y="1747628"/>
            <a:ext cx="4691367" cy="49429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99498" y="1747628"/>
            <a:ext cx="4691367" cy="494293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901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099" y="1676542"/>
            <a:ext cx="4693212" cy="6987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459" indent="0">
              <a:buNone/>
              <a:defRPr sz="2300" b="1"/>
            </a:lvl2pPr>
            <a:lvl3pPr marL="1034918" indent="0">
              <a:buNone/>
              <a:defRPr sz="2000" b="1"/>
            </a:lvl3pPr>
            <a:lvl4pPr marL="1552377" indent="0">
              <a:buNone/>
              <a:defRPr sz="1800" b="1"/>
            </a:lvl4pPr>
            <a:lvl5pPr marL="2069836" indent="0">
              <a:buNone/>
              <a:defRPr sz="1800" b="1"/>
            </a:lvl5pPr>
            <a:lvl6pPr marL="2587295" indent="0">
              <a:buNone/>
              <a:defRPr sz="1800" b="1"/>
            </a:lvl6pPr>
            <a:lvl7pPr marL="3104754" indent="0">
              <a:buNone/>
              <a:defRPr sz="1800" b="1"/>
            </a:lvl7pPr>
            <a:lvl8pPr marL="3622213" indent="0">
              <a:buNone/>
              <a:defRPr sz="1800" b="1"/>
            </a:lvl8pPr>
            <a:lvl9pPr marL="41396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31099" y="2375245"/>
            <a:ext cx="4693212" cy="43153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95812" y="1676542"/>
            <a:ext cx="4695055" cy="69870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7459" indent="0">
              <a:buNone/>
              <a:defRPr sz="2300" b="1"/>
            </a:lvl2pPr>
            <a:lvl3pPr marL="1034918" indent="0">
              <a:buNone/>
              <a:defRPr sz="2000" b="1"/>
            </a:lvl3pPr>
            <a:lvl4pPr marL="1552377" indent="0">
              <a:buNone/>
              <a:defRPr sz="1800" b="1"/>
            </a:lvl4pPr>
            <a:lvl5pPr marL="2069836" indent="0">
              <a:buNone/>
              <a:defRPr sz="1800" b="1"/>
            </a:lvl5pPr>
            <a:lvl6pPr marL="2587295" indent="0">
              <a:buNone/>
              <a:defRPr sz="1800" b="1"/>
            </a:lvl6pPr>
            <a:lvl7pPr marL="3104754" indent="0">
              <a:buNone/>
              <a:defRPr sz="1800" b="1"/>
            </a:lvl7pPr>
            <a:lvl8pPr marL="3622213" indent="0">
              <a:buNone/>
              <a:defRPr sz="1800" b="1"/>
            </a:lvl8pPr>
            <a:lvl9pPr marL="4139672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95812" y="2375245"/>
            <a:ext cx="4695055" cy="431531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76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5240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16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1100" y="298206"/>
            <a:ext cx="3494553" cy="126910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52893" y="298208"/>
            <a:ext cx="5937974" cy="639235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31100" y="1567317"/>
            <a:ext cx="3494553" cy="5123249"/>
          </a:xfrm>
        </p:spPr>
        <p:txBody>
          <a:bodyPr/>
          <a:lstStyle>
            <a:lvl1pPr marL="0" indent="0">
              <a:buNone/>
              <a:defRPr sz="1600"/>
            </a:lvl1pPr>
            <a:lvl2pPr marL="517459" indent="0">
              <a:buNone/>
              <a:defRPr sz="1400"/>
            </a:lvl2pPr>
            <a:lvl3pPr marL="1034918" indent="0">
              <a:buNone/>
              <a:defRPr sz="1100"/>
            </a:lvl3pPr>
            <a:lvl4pPr marL="1552377" indent="0">
              <a:buNone/>
              <a:defRPr sz="1000"/>
            </a:lvl4pPr>
            <a:lvl5pPr marL="2069836" indent="0">
              <a:buNone/>
              <a:defRPr sz="1000"/>
            </a:lvl5pPr>
            <a:lvl6pPr marL="2587295" indent="0">
              <a:buNone/>
              <a:defRPr sz="1000"/>
            </a:lvl6pPr>
            <a:lvl7pPr marL="3104754" indent="0">
              <a:buNone/>
              <a:defRPr sz="1000"/>
            </a:lvl7pPr>
            <a:lvl8pPr marL="3622213" indent="0">
              <a:buNone/>
              <a:defRPr sz="1000"/>
            </a:lvl8pPr>
            <a:lvl9pPr marL="41396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260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81979" y="5242879"/>
            <a:ext cx="6373178" cy="6189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81979" y="669230"/>
            <a:ext cx="6373178" cy="4493895"/>
          </a:xfrm>
        </p:spPr>
        <p:txBody>
          <a:bodyPr/>
          <a:lstStyle>
            <a:lvl1pPr marL="0" indent="0">
              <a:buNone/>
              <a:defRPr sz="3600"/>
            </a:lvl1pPr>
            <a:lvl2pPr marL="517459" indent="0">
              <a:buNone/>
              <a:defRPr sz="3200"/>
            </a:lvl2pPr>
            <a:lvl3pPr marL="1034918" indent="0">
              <a:buNone/>
              <a:defRPr sz="2700"/>
            </a:lvl3pPr>
            <a:lvl4pPr marL="1552377" indent="0">
              <a:buNone/>
              <a:defRPr sz="2300"/>
            </a:lvl4pPr>
            <a:lvl5pPr marL="2069836" indent="0">
              <a:buNone/>
              <a:defRPr sz="2300"/>
            </a:lvl5pPr>
            <a:lvl6pPr marL="2587295" indent="0">
              <a:buNone/>
              <a:defRPr sz="2300"/>
            </a:lvl6pPr>
            <a:lvl7pPr marL="3104754" indent="0">
              <a:buNone/>
              <a:defRPr sz="2300"/>
            </a:lvl7pPr>
            <a:lvl8pPr marL="3622213" indent="0">
              <a:buNone/>
              <a:defRPr sz="2300"/>
            </a:lvl8pPr>
            <a:lvl9pPr marL="4139672" indent="0">
              <a:buNone/>
              <a:defRPr sz="23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81979" y="5861830"/>
            <a:ext cx="6373178" cy="879014"/>
          </a:xfrm>
        </p:spPr>
        <p:txBody>
          <a:bodyPr/>
          <a:lstStyle>
            <a:lvl1pPr marL="0" indent="0">
              <a:buNone/>
              <a:defRPr sz="1600"/>
            </a:lvl1pPr>
            <a:lvl2pPr marL="517459" indent="0">
              <a:buNone/>
              <a:defRPr sz="1400"/>
            </a:lvl2pPr>
            <a:lvl3pPr marL="1034918" indent="0">
              <a:buNone/>
              <a:defRPr sz="1100"/>
            </a:lvl3pPr>
            <a:lvl4pPr marL="1552377" indent="0">
              <a:buNone/>
              <a:defRPr sz="1000"/>
            </a:lvl4pPr>
            <a:lvl5pPr marL="2069836" indent="0">
              <a:buNone/>
              <a:defRPr sz="1000"/>
            </a:lvl5pPr>
            <a:lvl6pPr marL="2587295" indent="0">
              <a:buNone/>
              <a:defRPr sz="1000"/>
            </a:lvl6pPr>
            <a:lvl7pPr marL="3104754" indent="0">
              <a:buNone/>
              <a:defRPr sz="1000"/>
            </a:lvl7pPr>
            <a:lvl8pPr marL="3622213" indent="0">
              <a:buNone/>
              <a:defRPr sz="1000"/>
            </a:lvl8pPr>
            <a:lvl9pPr marL="4139672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4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31098" y="299940"/>
            <a:ext cx="9559767" cy="1248304"/>
          </a:xfrm>
          <a:prstGeom prst="rect">
            <a:avLst/>
          </a:prstGeom>
        </p:spPr>
        <p:txBody>
          <a:bodyPr vert="horz" lIns="103492" tIns="51746" rIns="103492" bIns="51746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1098" y="1747628"/>
            <a:ext cx="9559767" cy="4942938"/>
          </a:xfrm>
          <a:prstGeom prst="rect">
            <a:avLst/>
          </a:prstGeom>
        </p:spPr>
        <p:txBody>
          <a:bodyPr vert="horz" lIns="103492" tIns="51746" rIns="103492" bIns="51746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31098" y="6941960"/>
            <a:ext cx="2478458" cy="398764"/>
          </a:xfrm>
          <a:prstGeom prst="rect">
            <a:avLst/>
          </a:prstGeom>
        </p:spPr>
        <p:txBody>
          <a:bodyPr vert="horz" lIns="103492" tIns="51746" rIns="103492" bIns="51746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7FCEB-095E-4415-8DD2-27901C12C35D}" type="datetimeFigureOut">
              <a:rPr lang="fr-FR" smtClean="0"/>
              <a:t>06/07/2016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29171" y="6941960"/>
            <a:ext cx="3363622" cy="398764"/>
          </a:xfrm>
          <a:prstGeom prst="rect">
            <a:avLst/>
          </a:prstGeom>
        </p:spPr>
        <p:txBody>
          <a:bodyPr vert="horz" lIns="103492" tIns="51746" rIns="103492" bIns="51746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12407" y="6941960"/>
            <a:ext cx="2478458" cy="398764"/>
          </a:xfrm>
          <a:prstGeom prst="rect">
            <a:avLst/>
          </a:prstGeom>
        </p:spPr>
        <p:txBody>
          <a:bodyPr vert="horz" lIns="103492" tIns="51746" rIns="103492" bIns="51746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3CE0-1630-41A8-9AB2-DBD11F9242B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22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34918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8094" indent="-388094" algn="l" defTabSz="1034918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0871" indent="-323412" algn="l" defTabSz="1034918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93647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11106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28565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46024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63483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80942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98401" indent="-258729" algn="l" defTabSz="1034918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7459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4918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52377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9836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87295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104754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22213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39672" algn="l" defTabSz="103491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19.png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11.png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mandine\AppData\Local\Temp\Rar$DRa0.581\Border Images\CC_Doodle Border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" y="-31733"/>
            <a:ext cx="5276547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mandine\AppData\Local\Temp\Rar$DRa0.048\Border Images\CC_Doodle Border 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90" y="95012"/>
            <a:ext cx="5238973" cy="72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34517" y="1653436"/>
            <a:ext cx="372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Leçons de Français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469" y="876821"/>
            <a:ext cx="1085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463109" y="1653436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Leçons de Maths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061" y="969548"/>
            <a:ext cx="1050553" cy="189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1245394" y="3456880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1258752" y="3905796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1258752" y="4346228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258752" y="4780646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1258752" y="5268495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6747085" y="3465264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6760443" y="3914180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6760443" y="4354612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6760443" y="4789030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760443" y="5276879"/>
            <a:ext cx="321171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601023" y="3219397"/>
            <a:ext cx="2853666" cy="23455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Grammaire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 verbe : Conjugaison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Orthographe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Lexique et vocabulaire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Préparation des dictées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01084" y="3219397"/>
            <a:ext cx="304121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Numération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Calculs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Géométrie et espace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Grandeurs et mesures 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Résolution de problèmes 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</a:t>
            </a:r>
            <a:r>
              <a:rPr lang="fr-FR" dirty="0" smtClean="0">
                <a:latin typeface="Feira da Fruta" panose="020005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 gestion des données </a:t>
            </a:r>
          </a:p>
        </p:txBody>
      </p:sp>
      <p:sp>
        <p:nvSpPr>
          <p:cNvPr id="21" name="ZoneTexte 20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025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4" descr="C:\Users\amandine\AppData\Local\Temp\Rar$DRa0.489\Border Images\CC_Doodle Border 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6" y="20802"/>
            <a:ext cx="5168037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607125" y="1790825"/>
            <a:ext cx="3571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Questionner le monde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252" y="1138727"/>
            <a:ext cx="936104" cy="18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5019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mandine\AppData\Local\Temp\Rar$DRa0.581\Border Images\CC_Doodle Border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5" y="-31733"/>
            <a:ext cx="5276547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165659" y="2176656"/>
            <a:ext cx="372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Leçons de Français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11" y="1400041"/>
            <a:ext cx="10858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C:\Users\amandine\AppData\Local\Temp\Rar$DRa0.048\Border Images\CC_Doodle Border 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89" y="95012"/>
            <a:ext cx="5238973" cy="729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6494251" y="2176656"/>
            <a:ext cx="3510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Leçons de Maths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203" y="1492768"/>
            <a:ext cx="1050553" cy="1890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915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amandine\AppData\Local\Temp\Rar$DRa0.912\Border Images\CC_Doodle Border 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310981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162727" y="2547098"/>
            <a:ext cx="3725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Lecture/Littérature 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19" y="1908384"/>
            <a:ext cx="773215" cy="18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amandine\AppData\Local\Temp\Rar$DRa0.796\Border Images\CC_Doodle Border 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81" y="0"/>
            <a:ext cx="5204505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6602624" y="2553759"/>
            <a:ext cx="3336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Production écrite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0000" y1="70000" x2="20000" y2="70000"/>
                        <a14:foregroundMark x1="10588" y1="77692" x2="10588" y2="77692"/>
                        <a14:foregroundMark x1="5882" y1="65385" x2="5882" y2="65385"/>
                        <a14:foregroundMark x1="5882" y1="58462" x2="5882" y2="5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7263" y="1934871"/>
            <a:ext cx="1177346" cy="180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51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C:\Users\amandine\AppData\Local\Temp\Rar$DRa0.604\Border Images\CC_Doodle Border 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10982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10" y="1745054"/>
            <a:ext cx="906952" cy="166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323083" y="2314816"/>
            <a:ext cx="3212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Correspondance 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3078" name="Picture 6" descr="C:\Users\amandine\AppData\Local\Temp\Rar$DRa0.888\Border Images\CC_Doodle Border 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97" y="14517"/>
            <a:ext cx="5288756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7083723" y="2314816"/>
            <a:ext cx="30027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Poésie et Chants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3080" name="Picture 8" descr="Afficher l'image d'orig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635" y="2107732"/>
            <a:ext cx="1442136" cy="9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7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amandine\AppData\Local\Temp\Rar$DRa0.221\Border Images\CC_Doodle Border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52" y="108260"/>
            <a:ext cx="5333756" cy="727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350541" y="2088619"/>
            <a:ext cx="3587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</a:t>
            </a:r>
            <a:r>
              <a:rPr lang="fr-FR" sz="24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Problèmes et Recherche</a:t>
            </a:r>
            <a:endParaRPr lang="fr-FR" sz="24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4098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30" y="1734593"/>
            <a:ext cx="14080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mandine\AppData\Local\Temp\Rar$DRa0.743\Border Images\CC_Doodle Border 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82" y="-1"/>
            <a:ext cx="5288756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060931" y="1898878"/>
            <a:ext cx="31806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Cahier du Jour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1299" y1="42500" x2="11299" y2="42500"/>
                        <a14:foregroundMark x1="15819" y1="30000" x2="15819" y2="30000"/>
                        <a14:foregroundMark x1="27684" y1="30000" x2="27684" y2="30000"/>
                        <a14:foregroundMark x1="6780" y1="18750" x2="6780" y2="18750"/>
                        <a14:foregroundMark x1="8475" y1="86250" x2="8475" y2="86250"/>
                        <a14:foregroundMark x1="14689" y1="86250" x2="14689" y2="8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74" y="1696114"/>
            <a:ext cx="2233811" cy="119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4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amandine\AppData\Local\Temp\Rar$DRa0.576\Border Images\CC_Doodle Border 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973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998613" y="2080246"/>
            <a:ext cx="195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Sciences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2927" y1="94815" x2="32927" y2="94815"/>
                        <a14:foregroundMark x1="70732" y1="94815" x2="70732" y2="94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742" y="1306864"/>
            <a:ext cx="980297" cy="161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C:\Users\amandine\AppData\Local\Temp\Rar$DRa0.489\Border Images\CC_Doodle Border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26" y="20802"/>
            <a:ext cx="5168037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121" y="1158326"/>
            <a:ext cx="936104" cy="1843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291201" y="1790825"/>
            <a:ext cx="2566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Géographie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15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52" name="Picture 8" descr="C:\Users\amandine\AppData\Local\Temp\Rar$DRa0.715\Border Images\CC_Doodle Border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" y="-1"/>
            <a:ext cx="5309117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2286645" y="2445029"/>
            <a:ext cx="21755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  Histoire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6154" name="Picture 10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9" y="1603609"/>
            <a:ext cx="1898460" cy="189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ZoneTexte 15"/>
          <p:cNvSpPr txBox="1"/>
          <p:nvPr/>
        </p:nvSpPr>
        <p:spPr>
          <a:xfrm>
            <a:off x="7759253" y="2291229"/>
            <a:ext cx="23887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  Anglais 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6155" name="Picture 11" descr="C:\Users\amandine\AppData\Local\Temp\Rar$DRa0.273\Border Images\CC_Doodle Border 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81" y="0"/>
            <a:ext cx="5310981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7" name="Picture 13" descr="Afficher l'image d'origin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053" y="1895613"/>
            <a:ext cx="2324100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5996252" y="486429"/>
            <a:ext cx="3839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Name 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6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417661" y="2644998"/>
            <a:ext cx="3118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Cahier du sportif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cxnSp>
        <p:nvCxnSpPr>
          <p:cNvPr id="2" name="Connecteur droit 1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 descr="C:\Users\amandine\AppData\Local\Temp\Rar$DRa0.295\Border Images\CC_Doodle Border 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310982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8961" y1="94030" x2="38961" y2="94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65" y="1494767"/>
            <a:ext cx="1080120" cy="18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Users\amandine\AppData\Local\Temp\Rar$DRa0.349\Border Images\CC_Doodle Border 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97" y="0"/>
            <a:ext cx="5166966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98" y="1494767"/>
            <a:ext cx="1223085" cy="1879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853486" y="2414685"/>
            <a:ext cx="3159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Arts plastiques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5996252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695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mandine\AppData\Local\Temp\Rar$DRa0.576\Border Images\CC_Doodle Border 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38973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2"/>
          <p:cNvCxnSpPr/>
          <p:nvPr/>
        </p:nvCxnSpPr>
        <p:spPr>
          <a:xfrm>
            <a:off x="5310982" y="-187191"/>
            <a:ext cx="0" cy="78642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846484" y="1958252"/>
            <a:ext cx="39292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Activités numériques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366" y1="85470" x2="35366" y2="85470"/>
                        <a14:foregroundMark x1="15854" y1="88034" x2="15854" y2="88034"/>
                        <a14:foregroundMark x1="85366" y1="88034" x2="85366" y2="88034"/>
                        <a14:foregroundMark x1="13415" y1="94872" x2="13415" y2="94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2" y="1447559"/>
            <a:ext cx="1080120" cy="154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7255197" y="1959982"/>
            <a:ext cx="24048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u="sng" dirty="0" smtClean="0">
                <a:latin typeface="Xiomara" panose="03080502040207040304" pitchFamily="66" charset="0"/>
                <a:ea typeface="Xiomara" panose="03080502040207040304" pitchFamily="66" charset="0"/>
              </a:rPr>
              <a:t>      Allemand</a:t>
            </a:r>
            <a:endParaRPr lang="fr-FR" sz="2800" b="1" u="sng" dirty="0">
              <a:latin typeface="Xiomara" panose="03080502040207040304" pitchFamily="66" charset="0"/>
              <a:ea typeface="Xiomara" panose="03080502040207040304" pitchFamily="66" charset="0"/>
            </a:endParaRPr>
          </a:p>
        </p:txBody>
      </p:sp>
      <p:pic>
        <p:nvPicPr>
          <p:cNvPr id="8" name="Picture 6" descr="C:\Users\amandine\AppData\Local\Temp\Rar$DRa0.888\Border Images\CC_Doodle Border 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097" y="14517"/>
            <a:ext cx="5288756" cy="748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ficher l'image d'origin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093" y="1751065"/>
            <a:ext cx="1427701" cy="101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735230" y="6156467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02179" y="6156466"/>
            <a:ext cx="38005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Cheeseburger" panose="00000400000000000000" pitchFamily="2" charset="0"/>
              </a:rPr>
              <a:t>Année scolaire 2016-2017 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02469" y="486429"/>
            <a:ext cx="4012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Prénom : ______________________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5996252" y="486429"/>
            <a:ext cx="38122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Name : ______________________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92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204</Words>
  <Application>Microsoft Office PowerPoint</Application>
  <PresentationFormat>Personnalisé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amandine morisse</dc:creator>
  <cp:lastModifiedBy>amandine morisse</cp:lastModifiedBy>
  <cp:revision>16</cp:revision>
  <cp:lastPrinted>2016-07-04T16:34:21Z</cp:lastPrinted>
  <dcterms:created xsi:type="dcterms:W3CDTF">2016-07-04T11:04:53Z</dcterms:created>
  <dcterms:modified xsi:type="dcterms:W3CDTF">2016-07-06T13:35:44Z</dcterms:modified>
</cp:coreProperties>
</file>