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97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0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65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2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30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97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2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4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1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7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4C4D-A01B-424B-9F72-09C8576F1FF8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98F0-9723-46C8-831A-A977EE340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59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575" y="2132856"/>
            <a:ext cx="88753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latin typeface="Janda Manatee Solid" panose="02000506000000020004" pitchFamily="2" charset="0"/>
              </a:rPr>
              <a:t>De quoi se nourrissent</a:t>
            </a:r>
          </a:p>
          <a:p>
            <a:pPr algn="ctr"/>
            <a:r>
              <a:rPr lang="fr-FR" sz="6600" dirty="0" smtClean="0">
                <a:latin typeface="Janda Manatee Solid" panose="02000506000000020004" pitchFamily="2" charset="0"/>
              </a:rPr>
              <a:t> les animaux l’hiver ? </a:t>
            </a:r>
            <a:endParaRPr lang="fr-FR" sz="6600" dirty="0">
              <a:latin typeface="Janda Manatee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7500" r="14377" b="6250"/>
          <a:stretch/>
        </p:blipFill>
        <p:spPr bwMode="auto">
          <a:xfrm>
            <a:off x="107504" y="332656"/>
            <a:ext cx="8969086" cy="60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26261" y="6411264"/>
            <a:ext cx="293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Cigognes blanches sur un toit</a:t>
            </a:r>
            <a:endParaRPr lang="fr-FR" dirty="0"/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7452320" y="269151"/>
            <a:ext cx="3781425" cy="4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>
                <a:effectLst/>
                <a:latin typeface="Calibri"/>
                <a:ea typeface="Calibri"/>
                <a:cs typeface="Times New Roman"/>
              </a:rPr>
              <a:t>Issu de Sciences cm1 Retz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7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01" y="188640"/>
            <a:ext cx="4608512" cy="64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71513" y="6021288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de migration de la cigogne blanche</a:t>
            </a:r>
            <a:endParaRPr lang="fr-FR" dirty="0"/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 rot="16200000">
            <a:off x="156757" y="4562962"/>
            <a:ext cx="3781425" cy="4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>
                <a:effectLst/>
                <a:latin typeface="Calibri"/>
                <a:ea typeface="Calibri"/>
                <a:cs typeface="Times New Roman"/>
              </a:rPr>
              <a:t>Issu de Sciences cm1 Retz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3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morisse</dc:creator>
  <cp:lastModifiedBy>amandine morisse</cp:lastModifiedBy>
  <cp:revision>5</cp:revision>
  <dcterms:created xsi:type="dcterms:W3CDTF">2018-02-06T18:27:04Z</dcterms:created>
  <dcterms:modified xsi:type="dcterms:W3CDTF">2018-02-06T19:09:15Z</dcterms:modified>
</cp:coreProperties>
</file>