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</p:sldIdLst>
  <p:sldSz cx="9906000" cy="6858000" type="A4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F7FF"/>
    <a:srgbClr val="F739B4"/>
    <a:srgbClr val="FFFC00"/>
    <a:srgbClr val="F74BEB"/>
    <a:srgbClr val="5ED6DB"/>
    <a:srgbClr val="2702F7"/>
    <a:srgbClr val="9EFF4C"/>
    <a:srgbClr val="FF8D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824"/>
    <p:restoredTop sz="94671"/>
  </p:normalViewPr>
  <p:slideViewPr>
    <p:cSldViewPr snapToGrid="0" snapToObjects="1">
      <p:cViewPr>
        <p:scale>
          <a:sx n="82" d="100"/>
          <a:sy n="82" d="100"/>
        </p:scale>
        <p:origin x="2104" y="6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8E74-91C0-D344-822B-699836090003}" type="datetimeFigureOut">
              <a:rPr lang="fr-FR" smtClean="0"/>
              <a:t>10/11/2020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286F-FCF3-1846-8327-56FD7A81E10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4848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8E74-91C0-D344-822B-699836090003}" type="datetimeFigureOut">
              <a:rPr lang="fr-FR" smtClean="0"/>
              <a:t>10/11/2020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286F-FCF3-1846-8327-56FD7A81E10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452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8E74-91C0-D344-822B-699836090003}" type="datetimeFigureOut">
              <a:rPr lang="fr-FR" smtClean="0"/>
              <a:t>10/11/2020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286F-FCF3-1846-8327-56FD7A81E10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8742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8E74-91C0-D344-822B-699836090003}" type="datetimeFigureOut">
              <a:rPr lang="fr-FR" smtClean="0"/>
              <a:t>10/11/2020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286F-FCF3-1846-8327-56FD7A81E10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622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8E74-91C0-D344-822B-699836090003}" type="datetimeFigureOut">
              <a:rPr lang="fr-FR" smtClean="0"/>
              <a:t>10/11/2020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286F-FCF3-1846-8327-56FD7A81E10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2890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8E74-91C0-D344-822B-699836090003}" type="datetimeFigureOut">
              <a:rPr lang="fr-FR" smtClean="0"/>
              <a:t>10/11/2020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286F-FCF3-1846-8327-56FD7A81E10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2129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8E74-91C0-D344-822B-699836090003}" type="datetimeFigureOut">
              <a:rPr lang="fr-FR" smtClean="0"/>
              <a:t>10/11/2020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286F-FCF3-1846-8327-56FD7A81E10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1320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8E74-91C0-D344-822B-699836090003}" type="datetimeFigureOut">
              <a:rPr lang="fr-FR" smtClean="0"/>
              <a:t>10/11/2020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286F-FCF3-1846-8327-56FD7A81E10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4137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8E74-91C0-D344-822B-699836090003}" type="datetimeFigureOut">
              <a:rPr lang="fr-FR" smtClean="0"/>
              <a:t>10/11/2020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286F-FCF3-1846-8327-56FD7A81E10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8E74-91C0-D344-822B-699836090003}" type="datetimeFigureOut">
              <a:rPr lang="fr-FR" smtClean="0"/>
              <a:t>10/11/2020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286F-FCF3-1846-8327-56FD7A81E10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1816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8E74-91C0-D344-822B-699836090003}" type="datetimeFigureOut">
              <a:rPr lang="fr-FR" smtClean="0"/>
              <a:t>10/11/2020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286F-FCF3-1846-8327-56FD7A81E10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4542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88E74-91C0-D344-822B-699836090003}" type="datetimeFigureOut">
              <a:rPr lang="fr-FR" smtClean="0"/>
              <a:t>10/11/2020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F286F-FCF3-1846-8327-56FD7A81E10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5368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5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9" name="Rectangle à coins arrondis 8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39221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9" name="Rectangle à coins arrondis 8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398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9" name="Rectangle à coins arrondis 8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05112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9" name="Rectangle à coins arrondis 8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00058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9" name="Rectangle à coins arrondis 8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267541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9" name="Rectangle à coins arrondis 8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657179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9" name="Rectangle à coins arrondis 8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339072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9" name="Rectangle à coins arrondis 8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48432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15" name="Rectangle à coins arrondis 14"/>
          <p:cNvSpPr/>
          <p:nvPr/>
        </p:nvSpPr>
        <p:spPr>
          <a:xfrm>
            <a:off x="9073035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9076319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17" name="Rectangle à coins arrondis 16"/>
          <p:cNvSpPr/>
          <p:nvPr/>
        </p:nvSpPr>
        <p:spPr>
          <a:xfrm>
            <a:off x="9070772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9076319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19" name="Rectangle à coins arrondis 18"/>
          <p:cNvSpPr/>
          <p:nvPr/>
        </p:nvSpPr>
        <p:spPr>
          <a:xfrm>
            <a:off x="9075580" y="5224432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9074841" y="523538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87031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9" name="Rectangle à coins arrondis 8"/>
          <p:cNvSpPr/>
          <p:nvPr/>
        </p:nvSpPr>
        <p:spPr>
          <a:xfrm>
            <a:off x="9073035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9076319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9070772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9076319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9075580" y="5224432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9074841" y="523538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763032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9" name="Rectangle à coins arrondis 8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069743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15" name="Rectangle à coins arrondis 14"/>
          <p:cNvSpPr/>
          <p:nvPr/>
        </p:nvSpPr>
        <p:spPr>
          <a:xfrm>
            <a:off x="9073035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9076319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17" name="Rectangle à coins arrondis 16"/>
          <p:cNvSpPr/>
          <p:nvPr/>
        </p:nvSpPr>
        <p:spPr>
          <a:xfrm>
            <a:off x="9070772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9076319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19" name="Rectangle à coins arrondis 18"/>
          <p:cNvSpPr/>
          <p:nvPr/>
        </p:nvSpPr>
        <p:spPr>
          <a:xfrm>
            <a:off x="9075580" y="5224432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9074841" y="523538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774227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15" name="Rectangle à coins arrondis 14"/>
          <p:cNvSpPr/>
          <p:nvPr/>
        </p:nvSpPr>
        <p:spPr>
          <a:xfrm>
            <a:off x="9073035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9076319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17" name="Rectangle à coins arrondis 16"/>
          <p:cNvSpPr/>
          <p:nvPr/>
        </p:nvSpPr>
        <p:spPr>
          <a:xfrm>
            <a:off x="9070772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9076319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19" name="Rectangle à coins arrondis 18"/>
          <p:cNvSpPr/>
          <p:nvPr/>
        </p:nvSpPr>
        <p:spPr>
          <a:xfrm>
            <a:off x="9075580" y="5224432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9074841" y="523538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027560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9" name="Rectangle à coins arrondis 8"/>
          <p:cNvSpPr/>
          <p:nvPr/>
        </p:nvSpPr>
        <p:spPr>
          <a:xfrm>
            <a:off x="9073035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9076319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9070772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9076319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9075580" y="5224432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9074841" y="523538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91827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98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9" name="Rectangle à coins arrondis 8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80164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9" name="Rectangle à coins arrondis 8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832540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9" name="Rectangle à coins arrondis 8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82367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9" name="Rectangle à coins arrondis 8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544459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9" name="Rectangle à coins arrondis 8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631418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9" name="Rectangle à coins arrondis 8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177957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9" name="Rectangle à coins arrondis 8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893791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1513</TotalTime>
  <Words>126</Words>
  <Application>Microsoft Macintosh PowerPoint</Application>
  <PresentationFormat>Format A4 (210 x 297 mm)</PresentationFormat>
  <Paragraphs>126</Paragraphs>
  <Slides>23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8" baseType="lpstr">
      <vt:lpstr>Arial</vt:lpstr>
      <vt:lpstr>Arial Rounded MT Bold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Utilisateur de Microsoft Office</cp:lastModifiedBy>
  <cp:revision>19</cp:revision>
  <cp:lastPrinted>2020-11-07T16:42:34Z</cp:lastPrinted>
  <dcterms:created xsi:type="dcterms:W3CDTF">2020-09-27T13:58:31Z</dcterms:created>
  <dcterms:modified xsi:type="dcterms:W3CDTF">2020-11-10T14:08:33Z</dcterms:modified>
</cp:coreProperties>
</file>