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7FF"/>
    <a:srgbClr val="F739B4"/>
    <a:srgbClr val="FFFC00"/>
    <a:srgbClr val="F74BEB"/>
    <a:srgbClr val="5ED6DB"/>
    <a:srgbClr val="2702F7"/>
    <a:srgbClr val="9EFF4C"/>
    <a:srgbClr val="FF8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47"/>
    <p:restoredTop sz="94671"/>
  </p:normalViewPr>
  <p:slideViewPr>
    <p:cSldViewPr snapToGrid="0" snapToObjects="1">
      <p:cViewPr>
        <p:scale>
          <a:sx n="82" d="100"/>
          <a:sy n="82" d="100"/>
        </p:scale>
        <p:origin x="196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E74-91C0-D344-822B-699836090003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922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1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0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75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571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390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84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70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630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97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742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75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18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01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25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3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444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14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779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37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1507</TotalTime>
  <Words>126</Words>
  <Application>Microsoft Macintosh PowerPoint</Application>
  <PresentationFormat>Format A4 (210 x 297 mm)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 Rounded MT Bold</vt:lpstr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17</cp:revision>
  <cp:lastPrinted>2020-11-07T16:42:34Z</cp:lastPrinted>
  <dcterms:created xsi:type="dcterms:W3CDTF">2020-09-27T13:58:31Z</dcterms:created>
  <dcterms:modified xsi:type="dcterms:W3CDTF">2020-11-07T16:43:05Z</dcterms:modified>
</cp:coreProperties>
</file>