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9906000" cy="6858000" type="A4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F7FF"/>
    <a:srgbClr val="F739B4"/>
    <a:srgbClr val="FFFC00"/>
    <a:srgbClr val="F74BEB"/>
    <a:srgbClr val="5ED6DB"/>
    <a:srgbClr val="2702F7"/>
    <a:srgbClr val="9EFF4C"/>
    <a:srgbClr val="FF8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32"/>
    <p:restoredTop sz="94671"/>
  </p:normalViewPr>
  <p:slideViewPr>
    <p:cSldViewPr snapToGrid="0" snapToObjects="1">
      <p:cViewPr>
        <p:scale>
          <a:sx n="82" d="100"/>
          <a:sy n="82" d="100"/>
        </p:scale>
        <p:origin x="89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848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5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742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2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90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129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32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137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81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4542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8E74-91C0-D344-822B-699836090003}" type="datetimeFigureOut">
              <a:rPr lang="fr-FR" smtClean="0"/>
              <a:t>08/11/2020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0F286F-FCF3-1846-8327-56FD7A81E10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5368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9221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9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511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05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26754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571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33907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4843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7031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6" name="Rectangle à coins arrondis 1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7" name="Rectangle à coins arrondis 16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20" name="Rectangle à coins arrondis 19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63032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6974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77422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9" name="Rectangle à coins arrondis 8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11" name="Rectangle à coins arrondis 10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13" name="Rectangle à coins arrondis 12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756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9073035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9070772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9076319" y="522990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9075580" y="5224432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9074841" y="523538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918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9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8016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3254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8236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54445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141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1779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4679" cy="6858000"/>
          </a:xfrm>
          <a:prstGeom prst="rect">
            <a:avLst/>
          </a:prstGeom>
        </p:spPr>
      </p:pic>
      <p:sp>
        <p:nvSpPr>
          <p:cNvPr id="3" name="Rectangle à coins arrondis 2"/>
          <p:cNvSpPr/>
          <p:nvPr/>
        </p:nvSpPr>
        <p:spPr>
          <a:xfrm>
            <a:off x="8935531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5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4" name="Rectangle à coins arrondis 3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4</a:t>
            </a:r>
          </a:p>
        </p:txBody>
      </p:sp>
      <p:sp>
        <p:nvSpPr>
          <p:cNvPr id="5" name="Rectangle à coins arrondis 4"/>
          <p:cNvSpPr/>
          <p:nvPr/>
        </p:nvSpPr>
        <p:spPr>
          <a:xfrm>
            <a:off x="8933268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3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6" name="Rectangle à coins arrondis 5"/>
          <p:cNvSpPr/>
          <p:nvPr/>
        </p:nvSpPr>
        <p:spPr>
          <a:xfrm>
            <a:off x="8938815" y="5074926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2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938076" y="5069449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 smtClean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1</a:t>
            </a:r>
            <a:endParaRPr lang="fr-FR" sz="4400" b="1" dirty="0">
              <a:solidFill>
                <a:schemeClr val="tx1"/>
              </a:solidFill>
              <a:latin typeface="Arial Rounded MT Bold" charset="0"/>
              <a:ea typeface="Arial Rounded MT Bold" charset="0"/>
              <a:cs typeface="Arial Rounded MT Bold" charset="0"/>
            </a:endParaRPr>
          </a:p>
        </p:txBody>
      </p:sp>
      <p:sp>
        <p:nvSpPr>
          <p:cNvPr id="8" name="Rectangle à coins arrondis 7"/>
          <p:cNvSpPr/>
          <p:nvPr/>
        </p:nvSpPr>
        <p:spPr>
          <a:xfrm>
            <a:off x="8937337" y="5080403"/>
            <a:ext cx="781866" cy="77830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4400" b="1" dirty="0">
                <a:solidFill>
                  <a:schemeClr val="tx1"/>
                </a:solidFill>
                <a:latin typeface="Arial Rounded MT Bold" charset="0"/>
                <a:ea typeface="Arial Rounded MT Bold" charset="0"/>
                <a:cs typeface="Arial Rounded MT Bold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89379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1514</TotalTime>
  <Words>126</Words>
  <Application>Microsoft Macintosh PowerPoint</Application>
  <PresentationFormat>Format A4 (210 x 297 mm)</PresentationFormat>
  <Paragraphs>126</Paragraphs>
  <Slides>23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8" baseType="lpstr">
      <vt:lpstr>Arial Rounded MT Bold</vt:lpstr>
      <vt:lpstr>Calibri</vt:lpstr>
      <vt:lpstr>Calibri Light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Utilisateur de Microsoft Office</cp:lastModifiedBy>
  <cp:revision>19</cp:revision>
  <cp:lastPrinted>2020-11-07T16:42:34Z</cp:lastPrinted>
  <dcterms:created xsi:type="dcterms:W3CDTF">2020-09-27T13:58:31Z</dcterms:created>
  <dcterms:modified xsi:type="dcterms:W3CDTF">2020-11-08T14:32:14Z</dcterms:modified>
</cp:coreProperties>
</file>