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F7FF"/>
    <a:srgbClr val="F739B4"/>
    <a:srgbClr val="FFFC00"/>
    <a:srgbClr val="F74BEB"/>
    <a:srgbClr val="5ED6DB"/>
    <a:srgbClr val="2702F7"/>
    <a:srgbClr val="9EFF4C"/>
    <a:srgbClr val="FF8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24"/>
    <p:restoredTop sz="94671"/>
  </p:normalViewPr>
  <p:slideViewPr>
    <p:cSldViewPr snapToGrid="0" snapToObjects="1">
      <p:cViewPr>
        <p:scale>
          <a:sx n="82" d="100"/>
          <a:sy n="82" d="100"/>
        </p:scale>
        <p:origin x="2104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84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5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74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2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89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12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32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13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81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54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36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9221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9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511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005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675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5717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390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843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703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6303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6974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7422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2756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18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016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3254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236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444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141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7795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9379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1516</TotalTime>
  <Words>126</Words>
  <Application>Microsoft Macintosh PowerPoint</Application>
  <PresentationFormat>Format A4 (210 x 297 mm)</PresentationFormat>
  <Paragraphs>126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 Rounded MT Bold</vt:lpstr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19</cp:revision>
  <cp:lastPrinted>2020-11-07T16:42:34Z</cp:lastPrinted>
  <dcterms:created xsi:type="dcterms:W3CDTF">2020-09-27T13:58:31Z</dcterms:created>
  <dcterms:modified xsi:type="dcterms:W3CDTF">2020-11-08T14:41:00Z</dcterms:modified>
</cp:coreProperties>
</file>