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4"/>
    <p:restoredTop sz="94671"/>
  </p:normalViewPr>
  <p:slideViewPr>
    <p:cSldViewPr snapToGrid="0" snapToObjects="1">
      <p:cViewPr>
        <p:scale>
          <a:sx n="82" d="100"/>
          <a:sy n="82" d="100"/>
        </p:scale>
        <p:origin x="210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22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75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7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9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3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4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75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25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4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1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77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20</cp:revision>
  <cp:lastPrinted>2020-11-07T16:42:34Z</cp:lastPrinted>
  <dcterms:created xsi:type="dcterms:W3CDTF">2020-09-27T13:58:31Z</dcterms:created>
  <dcterms:modified xsi:type="dcterms:W3CDTF">2020-11-08T15:09:44Z</dcterms:modified>
</cp:coreProperties>
</file>