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2"/>
    <p:restoredTop sz="94671"/>
  </p:normalViewPr>
  <p:slideViewPr>
    <p:cSldViewPr snapToGrid="0" snapToObjects="1">
      <p:cViewPr>
        <p:scale>
          <a:sx n="82" d="100"/>
          <a:sy n="82" d="100"/>
        </p:scale>
        <p:origin x="64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97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28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39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38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41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254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268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180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659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334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91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66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536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83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9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242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47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0516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54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71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21</cp:revision>
  <cp:lastPrinted>2020-11-07T16:42:34Z</cp:lastPrinted>
  <dcterms:created xsi:type="dcterms:W3CDTF">2020-09-27T13:58:31Z</dcterms:created>
  <dcterms:modified xsi:type="dcterms:W3CDTF">2020-11-10T14:32:58Z</dcterms:modified>
</cp:coreProperties>
</file>