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8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94671"/>
  </p:normalViewPr>
  <p:slideViewPr>
    <p:cSldViewPr snapToGrid="0" snapToObjects="1">
      <p:cViewPr>
        <p:scale>
          <a:sx n="82" d="100"/>
          <a:sy n="82" d="100"/>
        </p:scale>
        <p:origin x="211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32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26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52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52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42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002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851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258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888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503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3864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001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293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4478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895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4693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031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971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891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941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1516</TotalTime>
  <Words>132</Words>
  <Application>Microsoft Macintosh PowerPoint</Application>
  <PresentationFormat>Format A4 (210 x 297 mm)</PresentationFormat>
  <Paragraphs>132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20</cp:revision>
  <cp:lastPrinted>2020-11-07T16:42:34Z</cp:lastPrinted>
  <dcterms:created xsi:type="dcterms:W3CDTF">2020-09-27T13:58:31Z</dcterms:created>
  <dcterms:modified xsi:type="dcterms:W3CDTF">2020-11-10T14:15:22Z</dcterms:modified>
</cp:coreProperties>
</file>