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71"/>
  </p:normalViewPr>
  <p:slideViewPr>
    <p:cSldViewPr snapToGrid="0" snapToObjects="1">
      <p:cViewPr>
        <p:scale>
          <a:sx n="82" d="100"/>
          <a:sy n="82" d="100"/>
        </p:scale>
        <p:origin x="211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43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1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612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04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34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138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615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78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9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760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161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90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0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0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07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52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796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08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811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480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132</Words>
  <Application>Microsoft Macintosh PowerPoint</Application>
  <PresentationFormat>Format A4 (210 x 297 mm)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21</cp:revision>
  <cp:lastPrinted>2020-11-07T16:42:34Z</cp:lastPrinted>
  <dcterms:created xsi:type="dcterms:W3CDTF">2020-09-27T13:58:31Z</dcterms:created>
  <dcterms:modified xsi:type="dcterms:W3CDTF">2020-11-10T14:26:41Z</dcterms:modified>
</cp:coreProperties>
</file>