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4671"/>
  </p:normalViewPr>
  <p:slideViewPr>
    <p:cSldViewPr snapToGrid="0" snapToObjects="1">
      <p:cViewPr>
        <p:scale>
          <a:sx n="82" d="100"/>
          <a:sy n="82" d="100"/>
        </p:scale>
        <p:origin x="211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908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186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581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050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379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525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521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19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805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576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603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2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88533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86270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91817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91078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90339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388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816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6396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3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065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350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001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6944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1515</TotalTime>
  <Words>126</Words>
  <Application>Microsoft Macintosh PowerPoint</Application>
  <PresentationFormat>Format A4 (210 x 297 mm)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 Rounded MT Bold</vt:lpstr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22</cp:revision>
  <cp:lastPrinted>2020-11-07T16:42:34Z</cp:lastPrinted>
  <dcterms:created xsi:type="dcterms:W3CDTF">2020-09-27T13:58:31Z</dcterms:created>
  <dcterms:modified xsi:type="dcterms:W3CDTF">2020-11-10T14:38:18Z</dcterms:modified>
</cp:coreProperties>
</file>