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72"/>
    <p:restoredTop sz="94671"/>
  </p:normalViewPr>
  <p:slideViewPr>
    <p:cSldViewPr snapToGrid="0" snapToObjects="1">
      <p:cViewPr>
        <p:scale>
          <a:sx n="82" d="100"/>
          <a:sy n="82" d="100"/>
        </p:scale>
        <p:origin x="64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908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86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81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50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3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25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521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19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0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76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03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38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1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39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3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065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50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001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94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22</cp:revision>
  <cp:lastPrinted>2020-11-07T16:42:34Z</cp:lastPrinted>
  <dcterms:created xsi:type="dcterms:W3CDTF">2020-09-27T13:58:31Z</dcterms:created>
  <dcterms:modified xsi:type="dcterms:W3CDTF">2020-11-10T14:42:28Z</dcterms:modified>
</cp:coreProperties>
</file>