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39B4"/>
    <a:srgbClr val="F74BEB"/>
    <a:srgbClr val="65F7FF"/>
    <a:srgbClr val="5ED6DB"/>
    <a:srgbClr val="2702F7"/>
    <a:srgbClr val="9EFF4C"/>
    <a:srgbClr val="FF8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9"/>
    <p:restoredTop sz="94671"/>
  </p:normalViewPr>
  <p:slideViewPr>
    <p:cSldViewPr snapToGrid="0" snapToObjects="1">
      <p:cViewPr>
        <p:scale>
          <a:sx n="82" d="100"/>
          <a:sy n="82" d="100"/>
        </p:scale>
        <p:origin x="680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4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5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74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2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89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12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32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13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8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54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88E74-91C0-D344-822B-699836090003}" type="datetimeFigureOut">
              <a:rPr lang="fr-FR" smtClean="0"/>
              <a:t>27/09/2020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36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6132095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927477" y="123691"/>
            <a:ext cx="405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solidFill>
                  <a:srgbClr val="FFFF00"/>
                </a:solidFill>
                <a:latin typeface="Cheeseburger" charset="0"/>
                <a:ea typeface="Cheeseburger" charset="0"/>
                <a:cs typeface="Cheeseburger" charset="0"/>
              </a:rPr>
              <a:t>Jouer avec les Maths</a:t>
            </a:r>
            <a:endParaRPr lang="fr-FR" sz="3600" dirty="0">
              <a:solidFill>
                <a:srgbClr val="FFFF00"/>
              </a:solidFill>
              <a:latin typeface="Cheeseburger" charset="0"/>
              <a:ea typeface="Cheeseburger" charset="0"/>
              <a:cs typeface="Cheeseburger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1334" y="1372435"/>
            <a:ext cx="93146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00B0F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FF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O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C0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M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7030A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P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5ED6DB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A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8DF9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R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9EFF4C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A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00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I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2702F7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S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Janda Manatee Solid" charset="0"/>
                <a:ea typeface="Janda Manatee Solid" charset="0"/>
                <a:cs typeface="Janda Manatee Solid" charset="0"/>
              </a:rPr>
              <a:t>O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00B05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N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 </a:t>
            </a:r>
            <a:endParaRPr lang="fr-FR" sz="9600" dirty="0">
              <a:ln w="31750">
                <a:solidFill>
                  <a:schemeClr val="tx1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06116" y="4281402"/>
            <a:ext cx="9515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smtClean="0">
                <a:latin typeface="Jazz Ball" charset="0"/>
                <a:ea typeface="Jazz Ball" charset="0"/>
                <a:cs typeface="Jazz Ball" charset="0"/>
              </a:rPr>
              <a:t>de</a:t>
            </a:r>
            <a:endParaRPr lang="fr-FR" sz="6000">
              <a:latin typeface="Jazz Ball" charset="0"/>
              <a:ea typeface="Jazz Ball" charset="0"/>
              <a:cs typeface="Jazz Bal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252846" y="3224758"/>
            <a:ext cx="743447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600" dirty="0" smtClean="0">
                <a:ln>
                  <a:solidFill>
                    <a:srgbClr val="00B0F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n</a:t>
            </a:r>
            <a:r>
              <a:rPr lang="fr-FR" sz="16600" dirty="0" smtClean="0">
                <a:ln>
                  <a:solidFill>
                    <a:srgbClr val="2702F7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o</a:t>
            </a:r>
            <a:r>
              <a:rPr lang="fr-FR" sz="16600" dirty="0" smtClean="0">
                <a:ln>
                  <a:solidFill>
                    <a:srgbClr val="0070C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m</a:t>
            </a:r>
            <a:r>
              <a:rPr lang="fr-FR" sz="16600" dirty="0" smtClean="0">
                <a:ln>
                  <a:solidFill>
                    <a:srgbClr val="5ED6DB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b</a:t>
            </a:r>
            <a:r>
              <a:rPr lang="fr-FR" sz="16600" dirty="0" smtClean="0">
                <a:ln>
                  <a:solidFill>
                    <a:srgbClr val="0070C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r</a:t>
            </a:r>
            <a:r>
              <a:rPr lang="fr-FR" sz="16600" dirty="0" smtClean="0">
                <a:ln>
                  <a:solidFill>
                    <a:srgbClr val="2702F7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e</a:t>
            </a:r>
            <a:r>
              <a:rPr lang="fr-FR" sz="16600" dirty="0" smtClean="0">
                <a:ln>
                  <a:solidFill>
                    <a:srgbClr val="00B0F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s</a:t>
            </a:r>
            <a:endParaRPr lang="fr-FR" sz="16600" dirty="0">
              <a:ln>
                <a:solidFill>
                  <a:srgbClr val="00B0F0"/>
                </a:solidFill>
              </a:ln>
              <a:latin typeface="orange juice" charset="0"/>
              <a:ea typeface="orange juice" charset="0"/>
              <a:cs typeface="orange juice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76459" y="6456677"/>
            <a:ext cx="1799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err="1" smtClean="0">
                <a:solidFill>
                  <a:schemeClr val="bg1"/>
                </a:solidFill>
              </a:rPr>
              <a:t>profissime.com</a:t>
            </a:r>
            <a:r>
              <a:rPr lang="fr-FR" sz="1200" i="1" dirty="0" smtClean="0">
                <a:solidFill>
                  <a:schemeClr val="bg1"/>
                </a:solidFill>
              </a:rPr>
              <a:t> inspiré de </a:t>
            </a:r>
            <a:endParaRPr lang="fr-FR" sz="1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1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99      90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90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7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0      73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60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8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d      83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2442538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67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50      5d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2442538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32476" y="1715263"/>
            <a:ext cx="92536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30 + 9      38</a:t>
            </a:r>
          </a:p>
          <a:p>
            <a:endParaRPr lang="fr-FR" sz="110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911574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51146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2442538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3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15879" y="1715263"/>
            <a:ext cx="92536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69      6 + 90      </a:t>
            </a:r>
          </a:p>
          <a:p>
            <a:r>
              <a:rPr lang="fr-FR" sz="11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</a:t>
            </a:r>
            <a:endParaRPr lang="fr-FR" sz="110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911574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240607" y="1879553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2442538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34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7490" y="1715263"/>
            <a:ext cx="9906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8d 5u     5 +80      </a:t>
            </a:r>
          </a:p>
          <a:p>
            <a:r>
              <a:rPr lang="fr-FR" sz="110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</a:t>
            </a:r>
            <a:endParaRPr lang="fr-FR" sz="110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911574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077514" y="1879553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2442538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4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81263"/>
            <a:ext cx="9906000" cy="63767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9906000" cy="72189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025942" y="2589618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smtClean="0">
                <a:ln w="31750">
                  <a:solidFill>
                    <a:srgbClr val="FF0000"/>
                  </a:solidFill>
                </a:ln>
                <a:solidFill>
                  <a:srgbClr val="FFFF00"/>
                </a:solidFill>
                <a:latin typeface="SF Slapstick Comic Bold Oblique" charset="0"/>
                <a:ea typeface="SF Slapstick Comic Bold Oblique" charset="0"/>
                <a:cs typeface="SF Slapstick Comic Bold Oblique" charset="0"/>
              </a:rPr>
              <a:t>Bravo à tous ! </a:t>
            </a:r>
            <a:endParaRPr lang="fr-FR" sz="7200" dirty="0">
              <a:ln w="31750">
                <a:solidFill>
                  <a:srgbClr val="FF0000"/>
                </a:solidFill>
              </a:ln>
              <a:solidFill>
                <a:srgbClr val="FFFF00"/>
              </a:solidFill>
              <a:latin typeface="SF Slapstick Comic Bold Oblique" charset="0"/>
              <a:ea typeface="SF Slapstick Comic Bold Oblique" charset="0"/>
              <a:cs typeface="SF Slapstick Comic Bold Obliq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8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54      37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8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7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9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8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23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9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90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9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40      25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84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86      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7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51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7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6      7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50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26      29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43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04690" y="1467852"/>
            <a:ext cx="72650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9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 98</a:t>
            </a: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55008" y="191564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9968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3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1450</TotalTime>
  <Words>275</Words>
  <Application>Microsoft Macintosh PowerPoint</Application>
  <PresentationFormat>Format A4 (210 x 297 mm)</PresentationFormat>
  <Paragraphs>215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7" baseType="lpstr">
      <vt:lpstr>Arial Rounded MT Bold</vt:lpstr>
      <vt:lpstr>Calibri</vt:lpstr>
      <vt:lpstr>Calibri Light</vt:lpstr>
      <vt:lpstr>Cheeseburger</vt:lpstr>
      <vt:lpstr>Janda Manatee Solid</vt:lpstr>
      <vt:lpstr>Jazz Ball</vt:lpstr>
      <vt:lpstr>orange juice</vt:lpstr>
      <vt:lpstr>SF Slapstick Comic Bold Oblique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9</cp:revision>
  <dcterms:created xsi:type="dcterms:W3CDTF">2020-09-27T13:58:31Z</dcterms:created>
  <dcterms:modified xsi:type="dcterms:W3CDTF">2020-09-28T14:09:20Z</dcterms:modified>
</cp:coreProperties>
</file>