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72" r:id="rId18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39B4"/>
    <a:srgbClr val="F74BEB"/>
    <a:srgbClr val="65F7FF"/>
    <a:srgbClr val="5ED6DB"/>
    <a:srgbClr val="2702F7"/>
    <a:srgbClr val="9EFF4C"/>
    <a:srgbClr val="FF8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53"/>
    <p:restoredTop sz="94671"/>
  </p:normalViewPr>
  <p:slideViewPr>
    <p:cSldViewPr snapToGrid="0" snapToObjects="1">
      <p:cViewPr>
        <p:scale>
          <a:sx n="82" d="100"/>
          <a:sy n="82" d="100"/>
        </p:scale>
        <p:origin x="1920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848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52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742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22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89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2129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320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137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99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81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54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88E74-91C0-D344-822B-699836090003}" type="datetimeFigureOut">
              <a:rPr lang="fr-FR" smtClean="0"/>
              <a:t>03/10/2020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F286F-FCF3-1846-8327-56FD7A81E1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5368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6132095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927477" y="123691"/>
            <a:ext cx="4051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>
                <a:solidFill>
                  <a:srgbClr val="FFFF00"/>
                </a:solidFill>
                <a:latin typeface="Cheeseburger" charset="0"/>
                <a:ea typeface="Cheeseburger" charset="0"/>
                <a:cs typeface="Cheeseburger" charset="0"/>
              </a:rPr>
              <a:t>Jouer avec les Maths</a:t>
            </a:r>
            <a:endParaRPr lang="fr-FR" sz="3600" dirty="0">
              <a:solidFill>
                <a:srgbClr val="FFFF00"/>
              </a:solidFill>
              <a:latin typeface="Cheeseburger" charset="0"/>
              <a:ea typeface="Cheeseburger" charset="0"/>
              <a:cs typeface="Cheeseburger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91334" y="1372435"/>
            <a:ext cx="931466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00B0F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FF0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O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C00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M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7030A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P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5ED6DB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A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8DF9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R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9EFF4C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A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FF000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I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2702F7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S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chemeClr val="accent4">
                    <a:lumMod val="75000"/>
                  </a:schemeClr>
                </a:solidFill>
                <a:latin typeface="Janda Manatee Solid" charset="0"/>
                <a:ea typeface="Janda Manatee Solid" charset="0"/>
                <a:cs typeface="Janda Manatee Solid" charset="0"/>
              </a:rPr>
              <a:t>O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solidFill>
                  <a:srgbClr val="00B050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N</a:t>
            </a:r>
            <a:r>
              <a:rPr lang="fr-FR" sz="9600" dirty="0" smtClean="0">
                <a:ln w="31750">
                  <a:solidFill>
                    <a:schemeClr val="tx1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 </a:t>
            </a:r>
            <a:endParaRPr lang="fr-FR" sz="9600" dirty="0">
              <a:ln w="31750">
                <a:solidFill>
                  <a:schemeClr val="tx1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06116" y="4281402"/>
            <a:ext cx="9515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6000" smtClean="0">
                <a:latin typeface="Jazz Ball" charset="0"/>
                <a:ea typeface="Jazz Ball" charset="0"/>
                <a:cs typeface="Jazz Ball" charset="0"/>
              </a:rPr>
              <a:t>de</a:t>
            </a:r>
            <a:endParaRPr lang="fr-FR" sz="6000">
              <a:latin typeface="Jazz Ball" charset="0"/>
              <a:ea typeface="Jazz Ball" charset="0"/>
              <a:cs typeface="Jazz Ball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252846" y="3224758"/>
            <a:ext cx="7434471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600" dirty="0" smtClean="0">
                <a:ln>
                  <a:solidFill>
                    <a:srgbClr val="00B0F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n</a:t>
            </a:r>
            <a:r>
              <a:rPr lang="fr-FR" sz="16600" dirty="0" smtClean="0">
                <a:ln>
                  <a:solidFill>
                    <a:srgbClr val="2702F7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o</a:t>
            </a:r>
            <a:r>
              <a:rPr lang="fr-FR" sz="16600" dirty="0" smtClean="0">
                <a:ln>
                  <a:solidFill>
                    <a:srgbClr val="0070C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m</a:t>
            </a:r>
            <a:r>
              <a:rPr lang="fr-FR" sz="16600" dirty="0" smtClean="0">
                <a:ln>
                  <a:solidFill>
                    <a:srgbClr val="5ED6DB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b</a:t>
            </a:r>
            <a:r>
              <a:rPr lang="fr-FR" sz="16600" dirty="0" smtClean="0">
                <a:ln>
                  <a:solidFill>
                    <a:srgbClr val="0070C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r</a:t>
            </a:r>
            <a:r>
              <a:rPr lang="fr-FR" sz="16600" dirty="0" smtClean="0">
                <a:ln>
                  <a:solidFill>
                    <a:srgbClr val="2702F7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e</a:t>
            </a:r>
            <a:r>
              <a:rPr lang="fr-FR" sz="16600" dirty="0" smtClean="0">
                <a:ln>
                  <a:solidFill>
                    <a:srgbClr val="00B0F0"/>
                  </a:solidFill>
                </a:ln>
                <a:latin typeface="orange juice" charset="0"/>
                <a:ea typeface="orange juice" charset="0"/>
                <a:cs typeface="orange juice" charset="0"/>
              </a:rPr>
              <a:t>s</a:t>
            </a:r>
            <a:endParaRPr lang="fr-FR" sz="16600" dirty="0">
              <a:ln>
                <a:solidFill>
                  <a:srgbClr val="00B0F0"/>
                </a:solidFill>
              </a:ln>
              <a:latin typeface="orange juice" charset="0"/>
              <a:ea typeface="orange juice" charset="0"/>
              <a:cs typeface="orange juice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676459" y="6456677"/>
            <a:ext cx="11628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i="1" dirty="0" err="1" smtClean="0">
                <a:solidFill>
                  <a:schemeClr val="bg1"/>
                </a:solidFill>
              </a:rPr>
              <a:t>profissime.com</a:t>
            </a:r>
            <a:r>
              <a:rPr lang="fr-FR" sz="1200" i="1" dirty="0" smtClean="0">
                <a:solidFill>
                  <a:schemeClr val="bg1"/>
                </a:solidFill>
              </a:rPr>
              <a:t> </a:t>
            </a:r>
            <a:endParaRPr lang="fr-FR" sz="1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51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69104" y="1519055"/>
            <a:ext cx="891577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27</a:t>
            </a:r>
            <a:r>
              <a:rPr lang="fr-FR" sz="13800" dirty="0"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 251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62053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98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69104" y="1519055"/>
            <a:ext cx="891577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369     368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62053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982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5461" y="1951424"/>
            <a:ext cx="89157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smtClean="0">
                <a:latin typeface="Arial Rounded MT Bold" charset="0"/>
                <a:ea typeface="Arial Rounded MT Bold" charset="0"/>
                <a:cs typeface="Arial Rounded MT Bold" charset="0"/>
              </a:rPr>
              <a:t>456     400 + 65</a:t>
            </a:r>
            <a:r>
              <a:rPr lang="fr-FR" sz="9600" smtClean="0">
                <a:latin typeface="Arial Rounded MT Bold" charset="0"/>
                <a:ea typeface="Arial Rounded MT Bold" charset="0"/>
                <a:cs typeface="Arial Rounded MT Bold" charset="0"/>
              </a:rPr>
              <a:t>   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724661" y="2170043"/>
            <a:ext cx="1095042" cy="1114057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39" y="24492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8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5461" y="1951424"/>
            <a:ext cx="89157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286     2c 7d 8u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724661" y="2170043"/>
            <a:ext cx="1095042" cy="1114057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39" y="24492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66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25461" y="1951424"/>
            <a:ext cx="89157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645     45 + 600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724661" y="2170043"/>
            <a:ext cx="1095042" cy="1114057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39" y="24492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638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0481" y="1951424"/>
            <a:ext cx="102288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842    2+60+800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492191" y="2170043"/>
            <a:ext cx="1095042" cy="1114057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39" y="24492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98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0481" y="1951424"/>
            <a:ext cx="102288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952     5d 9c 2u</a:t>
            </a:r>
            <a:r>
              <a:rPr lang="fr-FR" sz="96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</a:t>
            </a:r>
            <a:endParaRPr lang="fr-FR" sz="96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96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2492191" y="2170043"/>
            <a:ext cx="1095042" cy="1114057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39" y="2449249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25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481263"/>
            <a:ext cx="9906000" cy="63767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9906000" cy="72189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025942" y="2589618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smtClean="0">
                <a:ln w="31750">
                  <a:solidFill>
                    <a:srgbClr val="FF0000"/>
                  </a:solidFill>
                </a:ln>
                <a:solidFill>
                  <a:srgbClr val="FFFF00"/>
                </a:solidFill>
                <a:latin typeface="SF Slapstick Comic Bold Oblique" charset="0"/>
                <a:ea typeface="SF Slapstick Comic Bold Oblique" charset="0"/>
                <a:cs typeface="SF Slapstick Comic Bold Oblique" charset="0"/>
              </a:rPr>
              <a:t>Bravo à tous ! </a:t>
            </a:r>
            <a:endParaRPr lang="fr-FR" sz="7200" dirty="0">
              <a:ln w="31750">
                <a:solidFill>
                  <a:srgbClr val="FF0000"/>
                </a:solidFill>
              </a:ln>
              <a:solidFill>
                <a:srgbClr val="FFFF00"/>
              </a:solidFill>
              <a:latin typeface="SF Slapstick Comic Bold Oblique" charset="0"/>
              <a:ea typeface="SF Slapstick Comic Bold Oblique" charset="0"/>
              <a:cs typeface="SF Slapstick Comic Bold Obliq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80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222412" y="1503948"/>
            <a:ext cx="801882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smtClean="0">
                <a:latin typeface="Arial Rounded MT Bold" charset="0"/>
                <a:ea typeface="Arial Rounded MT Bold" charset="0"/>
                <a:cs typeface="Arial Rounded MT Bold" charset="0"/>
              </a:rPr>
              <a:t>9</a:t>
            </a:r>
            <a:r>
              <a:rPr lang="fr-FR" sz="13800" smtClean="0">
                <a:latin typeface="Arial Rounded MT Bold" charset="0"/>
                <a:ea typeface="Arial Rounded MT Bold" charset="0"/>
                <a:cs typeface="Arial Rounded MT Bold" charset="0"/>
              </a:rPr>
              <a:t>4     </a:t>
            </a:r>
            <a:r>
              <a:rPr lang="fr-FR" sz="13800" smtClean="0">
                <a:latin typeface="Arial Rounded MT Bold" charset="0"/>
                <a:ea typeface="Arial Rounded MT Bold" charset="0"/>
                <a:cs typeface="Arial Rounded MT Bold" charset="0"/>
              </a:rPr>
              <a:t>142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3852093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8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77592" y="1519055"/>
            <a:ext cx="891577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354    29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038069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53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77592" y="1519055"/>
            <a:ext cx="891577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81</a:t>
            </a:r>
            <a:r>
              <a:rPr lang="fr-FR" sz="13800" dirty="0">
                <a:latin typeface="Arial Rounded MT Bold" charset="0"/>
                <a:ea typeface="Arial Rounded MT Bold" charset="0"/>
                <a:cs typeface="Arial Rounded MT Bold" charset="0"/>
              </a:rPr>
              <a:t>6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909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038069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415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987552" y="1519055"/>
            <a:ext cx="891577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954     96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348029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88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55080" y="1519055"/>
            <a:ext cx="891577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smtClean="0">
                <a:latin typeface="Arial Rounded MT Bold" charset="0"/>
                <a:ea typeface="Arial Rounded MT Bold" charset="0"/>
                <a:cs typeface="Arial Rounded MT Bold" charset="0"/>
              </a:rPr>
              <a:t>332     233</a:t>
            </a:r>
            <a:r>
              <a:rPr lang="fr-FR" sz="13800" smtClean="0">
                <a:latin typeface="Arial Rounded MT Bold" charset="0"/>
                <a:ea typeface="Arial Rounded MT Bold" charset="0"/>
                <a:cs typeface="Arial Rounded MT Bold" charset="0"/>
              </a:rPr>
              <a:t>    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348029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905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69104" y="1519055"/>
            <a:ext cx="891577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564     546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62053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92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69104" y="1519055"/>
            <a:ext cx="891577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708     780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62053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385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lipart circle plain, Picture #451725 clipart circle 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680" y="3910262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e-circle-light-h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262" y="3910263"/>
            <a:ext cx="1515029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le:Yellow icon.svg - Wikiped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41" y="3910263"/>
            <a:ext cx="1502997" cy="1502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81263"/>
            <a:ext cx="9906000" cy="102268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0" y="180473"/>
            <a:ext cx="9906000" cy="54142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07108" y="267523"/>
            <a:ext cx="104897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>
                <a:ln w="31750">
                  <a:solidFill>
                    <a:schemeClr val="tx1"/>
                  </a:solidFill>
                </a:ln>
                <a:solidFill>
                  <a:schemeClr val="bg1"/>
                </a:solidFill>
                <a:latin typeface="Janda Manatee Solid" charset="0"/>
                <a:ea typeface="Janda Manatee Solid" charset="0"/>
                <a:cs typeface="Janda Manatee Solid" charset="0"/>
              </a:rPr>
              <a:t>Compare les nombres </a:t>
            </a:r>
            <a:endParaRPr lang="fr-FR" sz="7200" dirty="0">
              <a:ln w="31750">
                <a:solidFill>
                  <a:schemeClr val="tx1"/>
                </a:solidFill>
              </a:ln>
              <a:solidFill>
                <a:schemeClr val="bg1"/>
              </a:solidFill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69104" y="1519055"/>
            <a:ext cx="891577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189     198</a:t>
            </a:r>
            <a:r>
              <a:rPr lang="fr-FR" sz="13800" dirty="0" smtClean="0">
                <a:latin typeface="Arial Rounded MT Bold" charset="0"/>
                <a:ea typeface="Arial Rounded MT Bold" charset="0"/>
                <a:cs typeface="Arial Rounded MT Bold" charset="0"/>
              </a:rPr>
              <a:t>    </a:t>
            </a:r>
            <a:endParaRPr lang="fr-FR" sz="13800" dirty="0" smtClean="0">
              <a:latin typeface="Arial Rounded MT Bold" charset="0"/>
              <a:ea typeface="Arial Rounded MT Bold" charset="0"/>
              <a:cs typeface="Arial Rounded MT Bold" charset="0"/>
            </a:endParaRPr>
          </a:p>
          <a:p>
            <a:endParaRPr lang="fr-FR" sz="13800" dirty="0"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01836"/>
              </p:ext>
            </p:extLst>
          </p:nvPr>
        </p:nvGraphicFramePr>
        <p:xfrm>
          <a:off x="1086184" y="3819266"/>
          <a:ext cx="7733631" cy="265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7877"/>
                <a:gridCol w="2577877"/>
                <a:gridCol w="2577877"/>
              </a:tblGrid>
              <a:tr h="1691197"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=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600" dirty="0" smtClean="0">
                          <a:solidFill>
                            <a:schemeClr val="tx1"/>
                          </a:solidFill>
                        </a:rPr>
                        <a:t>&lt;</a:t>
                      </a:r>
                      <a:endParaRPr lang="fr-FR" sz="96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66405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1278695" y="5624575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d</a:t>
            </a:r>
            <a:r>
              <a:rPr lang="fr-FR" sz="5400" dirty="0" smtClean="0">
                <a:ln w="31750">
                  <a:solidFill>
                    <a:srgbClr val="FFFF00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ebout </a:t>
            </a:r>
            <a:endParaRPr lang="fr-FR" sz="5400" dirty="0">
              <a:ln w="31750">
                <a:solidFill>
                  <a:srgbClr val="FFFF00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819703" y="5619098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F739B4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tourné </a:t>
            </a:r>
            <a:endParaRPr lang="fr-FR" sz="5400" dirty="0">
              <a:ln w="31750">
                <a:solidFill>
                  <a:srgbClr val="F739B4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795027" y="5613621"/>
            <a:ext cx="10489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smtClean="0">
                <a:ln w="31750">
                  <a:solidFill>
                    <a:srgbClr val="65F7FF"/>
                  </a:solidFill>
                </a:ln>
                <a:latin typeface="Janda Manatee Solid" charset="0"/>
                <a:ea typeface="Janda Manatee Solid" charset="0"/>
                <a:cs typeface="Janda Manatee Solid" charset="0"/>
              </a:rPr>
              <a:t>assis </a:t>
            </a:r>
            <a:endParaRPr lang="fr-FR" sz="5400" dirty="0">
              <a:ln w="31750">
                <a:solidFill>
                  <a:srgbClr val="65F7FF"/>
                </a:solidFill>
              </a:ln>
              <a:latin typeface="Janda Manatee Solid" charset="0"/>
              <a:ea typeface="Janda Manatee Solid" charset="0"/>
              <a:cs typeface="Janda Manatee Solid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162053" y="1899169"/>
            <a:ext cx="1502997" cy="1491916"/>
          </a:xfrm>
          <a:prstGeom prst="ellipse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8935531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5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4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8933268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3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8938815" y="5074926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2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8938076" y="5069449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 smtClean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1</a:t>
            </a:r>
            <a:endParaRPr lang="fr-FR" sz="4400" b="1" dirty="0">
              <a:solidFill>
                <a:schemeClr val="tx1"/>
              </a:solidFill>
              <a:latin typeface="Arial Rounded MT Bold" charset="0"/>
              <a:ea typeface="Arial Rounded MT Bold" charset="0"/>
              <a:cs typeface="Arial Rounded MT Bold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8937337" y="5080403"/>
            <a:ext cx="781866" cy="7783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400" b="1" dirty="0">
                <a:solidFill>
                  <a:schemeClr val="tx1"/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0</a:t>
            </a:r>
          </a:p>
        </p:txBody>
      </p:sp>
      <p:pic>
        <p:nvPicPr>
          <p:cNvPr id="103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1" y="1547056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0" descr="old Clipart - Gold Star Cartoon - Free Transparent PNG Clipart Images  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179" b="97857" l="7024" r="90000">
                        <a14:foregroundMark x1="42381" y1="37143" x2="42381" y2="37143"/>
                        <a14:foregroundMark x1="34881" y1="39286" x2="34881" y2="39286"/>
                        <a14:foregroundMark x1="46071" y1="26429" x2="46071" y2="26429"/>
                        <a14:foregroundMark x1="44405" y1="31429" x2="44405" y2="31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1240" y="1979957"/>
            <a:ext cx="664759" cy="44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788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2612</TotalTime>
  <Words>275</Words>
  <Application>Microsoft Macintosh PowerPoint</Application>
  <PresentationFormat>Format A4 (210 x 297 mm)</PresentationFormat>
  <Paragraphs>216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7" baseType="lpstr">
      <vt:lpstr>Arial Rounded MT Bold</vt:lpstr>
      <vt:lpstr>Calibri</vt:lpstr>
      <vt:lpstr>Calibri Light</vt:lpstr>
      <vt:lpstr>Cheeseburger</vt:lpstr>
      <vt:lpstr>Janda Manatee Solid</vt:lpstr>
      <vt:lpstr>Jazz Ball</vt:lpstr>
      <vt:lpstr>orange juice</vt:lpstr>
      <vt:lpstr>SF Slapstick Comic Bold Oblique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Utilisateur de Microsoft Office</cp:lastModifiedBy>
  <cp:revision>17</cp:revision>
  <cp:lastPrinted>2020-09-28T14:10:13Z</cp:lastPrinted>
  <dcterms:created xsi:type="dcterms:W3CDTF">2020-09-27T13:58:31Z</dcterms:created>
  <dcterms:modified xsi:type="dcterms:W3CDTF">2020-10-04T15:10:50Z</dcterms:modified>
</cp:coreProperties>
</file>