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72" r:id="rId18"/>
  </p:sldIdLst>
  <p:sldSz cx="9906000" cy="6858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39B4"/>
    <a:srgbClr val="F74BEB"/>
    <a:srgbClr val="65F7FF"/>
    <a:srgbClr val="5ED6DB"/>
    <a:srgbClr val="2702F7"/>
    <a:srgbClr val="9EFF4C"/>
    <a:srgbClr val="FF8D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52"/>
    <p:restoredTop sz="94671"/>
  </p:normalViewPr>
  <p:slideViewPr>
    <p:cSldViewPr snapToGrid="0" snapToObjects="1">
      <p:cViewPr>
        <p:scale>
          <a:sx n="82" d="100"/>
          <a:sy n="82" d="100"/>
        </p:scale>
        <p:origin x="720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4848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452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742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622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2890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2129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1320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4137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99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181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542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5368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6132095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927477" y="123691"/>
            <a:ext cx="40510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>
                <a:solidFill>
                  <a:srgbClr val="FFFF00"/>
                </a:solidFill>
                <a:latin typeface="Cheeseburger" charset="0"/>
                <a:ea typeface="Cheeseburger" charset="0"/>
                <a:cs typeface="Cheeseburger" charset="0"/>
              </a:rPr>
              <a:t>Jouer avec les Maths</a:t>
            </a:r>
            <a:endParaRPr lang="fr-FR" sz="3600" dirty="0">
              <a:solidFill>
                <a:srgbClr val="FFFF00"/>
              </a:solidFill>
              <a:latin typeface="Cheeseburger" charset="0"/>
              <a:ea typeface="Cheeseburger" charset="0"/>
              <a:cs typeface="Cheeseburger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91334" y="1372435"/>
            <a:ext cx="931466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00B0F0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FFFF00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O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FFC000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M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7030A0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P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5ED6DB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A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FF8DF9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R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9EFF4C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A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FF0000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I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2702F7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S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Janda Manatee Solid" charset="0"/>
                <a:ea typeface="Janda Manatee Solid" charset="0"/>
                <a:cs typeface="Janda Manatee Solid" charset="0"/>
              </a:rPr>
              <a:t>O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00B050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N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 </a:t>
            </a:r>
            <a:endParaRPr lang="fr-FR" sz="9600" dirty="0">
              <a:ln w="31750">
                <a:solidFill>
                  <a:schemeClr val="tx1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06116" y="4281402"/>
            <a:ext cx="95154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smtClean="0">
                <a:latin typeface="Jazz Ball" charset="0"/>
                <a:ea typeface="Jazz Ball" charset="0"/>
                <a:cs typeface="Jazz Ball" charset="0"/>
              </a:rPr>
              <a:t>de</a:t>
            </a:r>
            <a:endParaRPr lang="fr-FR" sz="6000">
              <a:latin typeface="Jazz Ball" charset="0"/>
              <a:ea typeface="Jazz Ball" charset="0"/>
              <a:cs typeface="Jazz Ball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252846" y="3224758"/>
            <a:ext cx="7434471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600" dirty="0" smtClean="0">
                <a:ln>
                  <a:solidFill>
                    <a:srgbClr val="00B0F0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n</a:t>
            </a:r>
            <a:r>
              <a:rPr lang="fr-FR" sz="16600" dirty="0" smtClean="0">
                <a:ln>
                  <a:solidFill>
                    <a:srgbClr val="2702F7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o</a:t>
            </a:r>
            <a:r>
              <a:rPr lang="fr-FR" sz="16600" dirty="0" smtClean="0">
                <a:ln>
                  <a:solidFill>
                    <a:srgbClr val="0070C0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m</a:t>
            </a:r>
            <a:r>
              <a:rPr lang="fr-FR" sz="16600" dirty="0" smtClean="0">
                <a:ln>
                  <a:solidFill>
                    <a:srgbClr val="5ED6DB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b</a:t>
            </a:r>
            <a:r>
              <a:rPr lang="fr-FR" sz="16600" dirty="0" smtClean="0">
                <a:ln>
                  <a:solidFill>
                    <a:srgbClr val="0070C0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r</a:t>
            </a:r>
            <a:r>
              <a:rPr lang="fr-FR" sz="16600" dirty="0" smtClean="0">
                <a:ln>
                  <a:solidFill>
                    <a:srgbClr val="2702F7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e</a:t>
            </a:r>
            <a:r>
              <a:rPr lang="fr-FR" sz="16600" dirty="0" smtClean="0">
                <a:ln>
                  <a:solidFill>
                    <a:srgbClr val="00B0F0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s</a:t>
            </a:r>
            <a:endParaRPr lang="fr-FR" sz="16600" dirty="0">
              <a:ln>
                <a:solidFill>
                  <a:srgbClr val="00B0F0"/>
                </a:solidFill>
              </a:ln>
              <a:latin typeface="orange juice" charset="0"/>
              <a:ea typeface="orange juice" charset="0"/>
              <a:cs typeface="orange juice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676459" y="6456677"/>
            <a:ext cx="11628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err="1" smtClean="0">
                <a:solidFill>
                  <a:schemeClr val="bg1"/>
                </a:solidFill>
              </a:rPr>
              <a:t>profissime.com</a:t>
            </a:r>
            <a:r>
              <a:rPr lang="fr-FR" sz="1200" i="1" dirty="0" smtClean="0">
                <a:solidFill>
                  <a:schemeClr val="bg1"/>
                </a:solidFill>
              </a:rPr>
              <a:t> </a:t>
            </a:r>
            <a:endParaRPr lang="fr-FR" sz="1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51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0" y="1979957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697325" y="1875908"/>
            <a:ext cx="94075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1 066</a:t>
            </a:r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  1 060</a:t>
            </a:r>
            <a:endParaRPr lang="fr-FR" sz="9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96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4131061" y="189916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698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0" y="1979957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697325" y="1875908"/>
            <a:ext cx="94075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2 332</a:t>
            </a:r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  2 323</a:t>
            </a:r>
            <a:endParaRPr lang="fr-FR" sz="9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96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4131061" y="189916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982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5496" y="1951424"/>
            <a:ext cx="9890504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8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4 762    </a:t>
            </a:r>
            <a:r>
              <a:rPr lang="fr-FR" sz="72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300+2 000+6</a:t>
            </a:r>
            <a:endParaRPr lang="fr-FR" sz="6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2905659" y="2271008"/>
            <a:ext cx="714704" cy="720922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5225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5224" y="1979957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5223" y="2449249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180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229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228" y="1979957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227" y="2449249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ZoneTexte 26"/>
          <p:cNvSpPr txBox="1"/>
          <p:nvPr/>
        </p:nvSpPr>
        <p:spPr>
          <a:xfrm>
            <a:off x="15496" y="1951424"/>
            <a:ext cx="9890504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8000" dirty="0">
                <a:latin typeface="Arial Rounded MT Bold" charset="0"/>
                <a:ea typeface="Arial Rounded MT Bold" charset="0"/>
                <a:cs typeface="Arial Rounded MT Bold" charset="0"/>
              </a:rPr>
              <a:t>7</a:t>
            </a:r>
            <a:r>
              <a:rPr lang="fr-FR" sz="8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80</a:t>
            </a:r>
            <a:r>
              <a:rPr lang="fr-FR" sz="8000" dirty="0"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  <a:r>
              <a:rPr lang="fr-FR" sz="8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</a:t>
            </a:r>
            <a:r>
              <a:rPr lang="fr-FR" sz="72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4+800+7 000</a:t>
            </a:r>
            <a:endParaRPr lang="fr-FR" sz="6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2905659" y="2271008"/>
            <a:ext cx="714704" cy="720922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0661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0" y="1979957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39" y="2449249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ZoneTexte 26"/>
          <p:cNvSpPr txBox="1"/>
          <p:nvPr/>
        </p:nvSpPr>
        <p:spPr>
          <a:xfrm>
            <a:off x="15496" y="1951424"/>
            <a:ext cx="9890504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8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9 063    </a:t>
            </a:r>
            <a:r>
              <a:rPr lang="fr-FR" sz="72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(9x1 000)+ 8</a:t>
            </a:r>
            <a:endParaRPr lang="fr-FR" sz="6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2905659" y="2271008"/>
            <a:ext cx="714704" cy="720922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6638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0" y="1979957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39" y="2449249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ZoneTexte 26"/>
          <p:cNvSpPr txBox="1"/>
          <p:nvPr/>
        </p:nvSpPr>
        <p:spPr>
          <a:xfrm>
            <a:off x="325459" y="1505915"/>
            <a:ext cx="9890504" cy="243143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8000" dirty="0"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r>
              <a:rPr lang="fr-FR" sz="8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816    </a:t>
            </a:r>
            <a:r>
              <a:rPr lang="fr-FR" sz="72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3 000 + 800 </a:t>
            </a:r>
          </a:p>
          <a:p>
            <a:r>
              <a:rPr lang="fr-FR" sz="7200" dirty="0">
                <a:latin typeface="Arial Rounded MT Bold" charset="0"/>
                <a:ea typeface="Arial Rounded MT Bold" charset="0"/>
                <a:cs typeface="Arial Rounded MT Bold" charset="0"/>
              </a:rPr>
              <a:t> </a:t>
            </a:r>
            <a:r>
              <a:rPr lang="fr-FR" sz="72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              + 60 + 1</a:t>
            </a:r>
            <a:endParaRPr lang="fr-FR" sz="6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3215622" y="1821558"/>
            <a:ext cx="714704" cy="720922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7980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0" y="1979957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39" y="2449249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ZoneTexte 26"/>
          <p:cNvSpPr txBox="1"/>
          <p:nvPr/>
        </p:nvSpPr>
        <p:spPr>
          <a:xfrm>
            <a:off x="194400" y="1472945"/>
            <a:ext cx="9248312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8000" dirty="0"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  <a:r>
              <a:rPr lang="fr-FR" sz="8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450    </a:t>
            </a:r>
            <a:r>
              <a:rPr lang="fr-FR" sz="72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(2x1 000) +</a:t>
            </a:r>
            <a:endParaRPr lang="fr-FR" sz="6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3104999" y="1789495"/>
            <a:ext cx="714704" cy="720922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ZoneTexte 28"/>
          <p:cNvSpPr txBox="1"/>
          <p:nvPr/>
        </p:nvSpPr>
        <p:spPr>
          <a:xfrm>
            <a:off x="2907620" y="2571584"/>
            <a:ext cx="9248312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72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(</a:t>
            </a:r>
            <a:r>
              <a:rPr lang="fr-FR" sz="7200" smtClean="0">
                <a:latin typeface="Arial Rounded MT Bold" charset="0"/>
                <a:ea typeface="Arial Rounded MT Bold" charset="0"/>
                <a:cs typeface="Arial Rounded MT Bold" charset="0"/>
              </a:rPr>
              <a:t>4x100)+(</a:t>
            </a:r>
            <a:r>
              <a:rPr lang="fr-FR" sz="72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5x 10)</a:t>
            </a:r>
            <a:endParaRPr lang="fr-FR" sz="6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25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481263"/>
            <a:ext cx="9906000" cy="637673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"/>
            <a:ext cx="9906000" cy="72189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025942" y="2589618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smtClean="0">
                <a:ln w="31750">
                  <a:solidFill>
                    <a:srgbClr val="FF0000"/>
                  </a:solidFill>
                </a:ln>
                <a:solidFill>
                  <a:srgbClr val="FFFF00"/>
                </a:solidFill>
                <a:latin typeface="SF Slapstick Comic Bold Oblique" charset="0"/>
                <a:ea typeface="SF Slapstick Comic Bold Oblique" charset="0"/>
                <a:cs typeface="SF Slapstick Comic Bold Oblique" charset="0"/>
              </a:rPr>
              <a:t>Bravo à tous ! </a:t>
            </a:r>
            <a:endParaRPr lang="fr-FR" sz="7200" dirty="0">
              <a:ln w="31750">
                <a:solidFill>
                  <a:srgbClr val="FF0000"/>
                </a:solidFill>
              </a:ln>
              <a:solidFill>
                <a:srgbClr val="FFFF00"/>
              </a:solidFill>
              <a:latin typeface="SF Slapstick Comic Bold Oblique" charset="0"/>
              <a:ea typeface="SF Slapstick Comic Bold Oblique" charset="0"/>
              <a:cs typeface="SF Slapstick Comic Bold Obliq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80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97325" y="1875908"/>
            <a:ext cx="94075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smtClean="0">
                <a:latin typeface="Arial Rounded MT Bold" charset="0"/>
                <a:ea typeface="Arial Rounded MT Bold" charset="0"/>
                <a:cs typeface="Arial Rounded MT Bold" charset="0"/>
              </a:rPr>
              <a:t>6 591      5 185</a:t>
            </a:r>
            <a:endParaRPr lang="fr-FR" sz="9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96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131061" y="189916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28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ZoneTexte 23"/>
          <p:cNvSpPr txBox="1"/>
          <p:nvPr/>
        </p:nvSpPr>
        <p:spPr>
          <a:xfrm>
            <a:off x="697325" y="1875908"/>
            <a:ext cx="94075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7 239</a:t>
            </a:r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  9 327</a:t>
            </a:r>
            <a:endParaRPr lang="fr-FR" sz="9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96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4131061" y="189916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0538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ZoneTexte 23"/>
          <p:cNvSpPr txBox="1"/>
          <p:nvPr/>
        </p:nvSpPr>
        <p:spPr>
          <a:xfrm>
            <a:off x="697325" y="1875908"/>
            <a:ext cx="94075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4 813</a:t>
            </a:r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  6 813</a:t>
            </a:r>
            <a:endParaRPr lang="fr-FR" sz="9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96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4131061" y="189916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415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ZoneTexte 23"/>
          <p:cNvSpPr txBox="1"/>
          <p:nvPr/>
        </p:nvSpPr>
        <p:spPr>
          <a:xfrm>
            <a:off x="697325" y="1875908"/>
            <a:ext cx="94075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8 009</a:t>
            </a:r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  4 999</a:t>
            </a:r>
            <a:endParaRPr lang="fr-FR" sz="9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96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4131061" y="189916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688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ZoneTexte 23"/>
          <p:cNvSpPr txBox="1"/>
          <p:nvPr/>
        </p:nvSpPr>
        <p:spPr>
          <a:xfrm>
            <a:off x="697325" y="1875908"/>
            <a:ext cx="94075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1 500</a:t>
            </a:r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  5 001</a:t>
            </a:r>
            <a:endParaRPr lang="fr-FR" sz="9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96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4131061" y="189916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050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0" y="1979957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697325" y="1875908"/>
            <a:ext cx="94075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8 634</a:t>
            </a:r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  8 446</a:t>
            </a:r>
            <a:endParaRPr lang="fr-FR" sz="9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96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4131061" y="189916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8920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0" y="1979957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697325" y="1875908"/>
            <a:ext cx="94075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7 431</a:t>
            </a:r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  7 429</a:t>
            </a:r>
            <a:endParaRPr lang="fr-FR" sz="9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96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4131061" y="189916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8385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0" y="1979957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697325" y="1875908"/>
            <a:ext cx="94075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9 574</a:t>
            </a:r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  9 570</a:t>
            </a:r>
            <a:endParaRPr lang="fr-FR" sz="9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96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4131061" y="189916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7885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2648</TotalTime>
  <Words>316</Words>
  <Application>Microsoft Macintosh PowerPoint</Application>
  <PresentationFormat>Format A4 (210 x 297 mm)</PresentationFormat>
  <Paragraphs>218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7" baseType="lpstr">
      <vt:lpstr>Arial Rounded MT Bold</vt:lpstr>
      <vt:lpstr>Calibri</vt:lpstr>
      <vt:lpstr>Calibri Light</vt:lpstr>
      <vt:lpstr>Cheeseburger</vt:lpstr>
      <vt:lpstr>Janda Manatee Solid</vt:lpstr>
      <vt:lpstr>Jazz Ball</vt:lpstr>
      <vt:lpstr>orange juice</vt:lpstr>
      <vt:lpstr>SF Slapstick Comic Bold Oblique</vt:lpstr>
      <vt:lpstr>Arial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Utilisateur de Microsoft Office</cp:lastModifiedBy>
  <cp:revision>23</cp:revision>
  <cp:lastPrinted>2020-09-28T14:10:13Z</cp:lastPrinted>
  <dcterms:created xsi:type="dcterms:W3CDTF">2020-09-27T13:58:31Z</dcterms:created>
  <dcterms:modified xsi:type="dcterms:W3CDTF">2020-10-04T15:46:47Z</dcterms:modified>
</cp:coreProperties>
</file>