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9" r:id="rId4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67"/>
    <p:restoredTop sz="94681"/>
  </p:normalViewPr>
  <p:slideViewPr>
    <p:cSldViewPr snapToGrid="0">
      <p:cViewPr>
        <p:scale>
          <a:sx n="159" d="100"/>
          <a:sy n="159" d="100"/>
        </p:scale>
        <p:origin x="1120" y="-49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08165-86B0-8C4C-AC00-4AC2A55836B1}" type="datetimeFigureOut">
              <a:rPr lang="fr-FR" smtClean="0"/>
              <a:t>01/06/2026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B2D9E-AA7B-214E-9E9A-1995A26C029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467503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08165-86B0-8C4C-AC00-4AC2A55836B1}" type="datetimeFigureOut">
              <a:rPr lang="fr-FR" smtClean="0"/>
              <a:t>01/06/2026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B2D9E-AA7B-214E-9E9A-1995A26C029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255858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08165-86B0-8C4C-AC00-4AC2A55836B1}" type="datetimeFigureOut">
              <a:rPr lang="fr-FR" smtClean="0"/>
              <a:t>01/06/2026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B2D9E-AA7B-214E-9E9A-1995A26C029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068132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08165-86B0-8C4C-AC00-4AC2A55836B1}" type="datetimeFigureOut">
              <a:rPr lang="fr-FR" smtClean="0"/>
              <a:t>01/06/2026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B2D9E-AA7B-214E-9E9A-1995A26C029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155216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08165-86B0-8C4C-AC00-4AC2A55836B1}" type="datetimeFigureOut">
              <a:rPr lang="fr-FR" smtClean="0"/>
              <a:t>01/06/2026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B2D9E-AA7B-214E-9E9A-1995A26C029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587018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08165-86B0-8C4C-AC00-4AC2A55836B1}" type="datetimeFigureOut">
              <a:rPr lang="fr-FR" smtClean="0"/>
              <a:t>01/06/2026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B2D9E-AA7B-214E-9E9A-1995A26C029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502703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08165-86B0-8C4C-AC00-4AC2A55836B1}" type="datetimeFigureOut">
              <a:rPr lang="fr-FR" smtClean="0"/>
              <a:t>01/06/2026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B2D9E-AA7B-214E-9E9A-1995A26C029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149938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08165-86B0-8C4C-AC00-4AC2A55836B1}" type="datetimeFigureOut">
              <a:rPr lang="fr-FR" smtClean="0"/>
              <a:t>01/06/2026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B2D9E-AA7B-214E-9E9A-1995A26C029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70757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08165-86B0-8C4C-AC00-4AC2A55836B1}" type="datetimeFigureOut">
              <a:rPr lang="fr-FR" smtClean="0"/>
              <a:t>01/06/2026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B2D9E-AA7B-214E-9E9A-1995A26C029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311043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2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08165-86B0-8C4C-AC00-4AC2A55836B1}" type="datetimeFigureOut">
              <a:rPr lang="fr-FR" smtClean="0"/>
              <a:t>01/06/2026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B2D9E-AA7B-214E-9E9A-1995A26C029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395386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2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08165-86B0-8C4C-AC00-4AC2A55836B1}" type="datetimeFigureOut">
              <a:rPr lang="fr-FR" smtClean="0"/>
              <a:t>01/06/2026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B2D9E-AA7B-214E-9E9A-1995A26C029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62502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7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6008165-86B0-8C4C-AC00-4AC2A55836B1}" type="datetimeFigureOut">
              <a:rPr lang="fr-FR" smtClean="0"/>
              <a:t>01/06/2026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2AB2D9E-AA7B-214E-9E9A-1995A26C029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53621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5.png"/><Relationship Id="rId21" Type="http://schemas.openxmlformats.org/officeDocument/2006/relationships/image" Target="../media/image19.png"/><Relationship Id="rId34" Type="http://schemas.openxmlformats.org/officeDocument/2006/relationships/image" Target="../media/image30.png"/><Relationship Id="rId7" Type="http://schemas.microsoft.com/office/2007/relationships/hdphoto" Target="../media/hdphoto1.wdp"/><Relationship Id="rId2" Type="http://schemas.openxmlformats.org/officeDocument/2006/relationships/image" Target="../media/image1.png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5.png"/><Relationship Id="rId41" Type="http://schemas.openxmlformats.org/officeDocument/2006/relationships/image" Target="../media/image37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28.gif"/><Relationship Id="rId37" Type="http://schemas.openxmlformats.org/officeDocument/2006/relationships/image" Target="../media/image33.png"/><Relationship Id="rId40" Type="http://schemas.openxmlformats.org/officeDocument/2006/relationships/image" Target="../media/image36.jpeg"/><Relationship Id="rId5" Type="http://schemas.openxmlformats.org/officeDocument/2006/relationships/image" Target="../media/image4.gif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9.tiff"/><Relationship Id="rId36" Type="http://schemas.openxmlformats.org/officeDocument/2006/relationships/image" Target="../media/image32.jpe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7.gif"/><Relationship Id="rId4" Type="http://schemas.openxmlformats.org/officeDocument/2006/relationships/image" Target="../media/image3.jpeg"/><Relationship Id="rId9" Type="http://schemas.openxmlformats.org/officeDocument/2006/relationships/image" Target="../media/image7.gif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8.gif"/><Relationship Id="rId30" Type="http://schemas.openxmlformats.org/officeDocument/2006/relationships/image" Target="../media/image26.gif"/><Relationship Id="rId35" Type="http://schemas.openxmlformats.org/officeDocument/2006/relationships/image" Target="../media/image31.gif"/><Relationship Id="rId8" Type="http://schemas.openxmlformats.org/officeDocument/2006/relationships/image" Target="../media/image6.gif"/><Relationship Id="rId3" Type="http://schemas.openxmlformats.org/officeDocument/2006/relationships/image" Target="../media/image2.jpe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29.tiff"/><Relationship Id="rId38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openxmlformats.org/officeDocument/2006/relationships/image" Target="../media/image50.png"/><Relationship Id="rId18" Type="http://schemas.openxmlformats.org/officeDocument/2006/relationships/image" Target="../media/image55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12" Type="http://schemas.openxmlformats.org/officeDocument/2006/relationships/image" Target="../media/image49.png"/><Relationship Id="rId17" Type="http://schemas.openxmlformats.org/officeDocument/2006/relationships/image" Target="../media/image54.png"/><Relationship Id="rId2" Type="http://schemas.openxmlformats.org/officeDocument/2006/relationships/image" Target="../media/image1.png"/><Relationship Id="rId16" Type="http://schemas.openxmlformats.org/officeDocument/2006/relationships/image" Target="../media/image5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11" Type="http://schemas.openxmlformats.org/officeDocument/2006/relationships/image" Target="../media/image48.png"/><Relationship Id="rId5" Type="http://schemas.openxmlformats.org/officeDocument/2006/relationships/image" Target="../media/image42.png"/><Relationship Id="rId15" Type="http://schemas.openxmlformats.org/officeDocument/2006/relationships/image" Target="../media/image52.png"/><Relationship Id="rId10" Type="http://schemas.openxmlformats.org/officeDocument/2006/relationships/image" Target="../media/image47.png"/><Relationship Id="rId19" Type="http://schemas.openxmlformats.org/officeDocument/2006/relationships/image" Target="../media/image56.png"/><Relationship Id="rId4" Type="http://schemas.openxmlformats.org/officeDocument/2006/relationships/image" Target="../media/image41.png"/><Relationship Id="rId9" Type="http://schemas.openxmlformats.org/officeDocument/2006/relationships/image" Target="../media/image46.png"/><Relationship Id="rId14" Type="http://schemas.openxmlformats.org/officeDocument/2006/relationships/image" Target="../media/image5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9D5C20A1-22AD-2156-C7A1-D1E6F0F5C24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rcRect b="57041"/>
          <a:stretch>
            <a:fillRect/>
          </a:stretch>
        </p:blipFill>
        <p:spPr>
          <a:xfrm>
            <a:off x="0" y="0"/>
            <a:ext cx="6858000" cy="4255547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FCCCFE52-D7D1-0CC1-2622-05411074F292}"/>
              </a:ext>
            </a:extLst>
          </p:cNvPr>
          <p:cNvSpPr txBox="1"/>
          <p:nvPr/>
        </p:nvSpPr>
        <p:spPr>
          <a:xfrm>
            <a:off x="468172" y="4352543"/>
            <a:ext cx="4219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Arial Rounded MT Bold" panose="020F0704030504030204" pitchFamily="34" charset="77"/>
              </a:rPr>
              <a:t>A1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470E09E9-9B37-A670-5724-9674A1B86241}"/>
              </a:ext>
            </a:extLst>
          </p:cNvPr>
          <p:cNvSpPr txBox="1"/>
          <p:nvPr/>
        </p:nvSpPr>
        <p:spPr>
          <a:xfrm>
            <a:off x="2866338" y="4995061"/>
            <a:ext cx="4219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Arial Rounded MT Bold" panose="020F0704030504030204" pitchFamily="34" charset="77"/>
              </a:rPr>
              <a:t>A2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398DC7E2-9BF2-7D44-E263-764B800C328C}"/>
              </a:ext>
            </a:extLst>
          </p:cNvPr>
          <p:cNvSpPr txBox="1"/>
          <p:nvPr/>
        </p:nvSpPr>
        <p:spPr>
          <a:xfrm>
            <a:off x="4035551" y="6288632"/>
            <a:ext cx="4219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Arial Rounded MT Bold" panose="020F0704030504030204" pitchFamily="34" charset="77"/>
              </a:rPr>
              <a:t>A3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00A68B8C-DA2B-883E-B54F-764F8CCD60CD}"/>
              </a:ext>
            </a:extLst>
          </p:cNvPr>
          <p:cNvSpPr txBox="1"/>
          <p:nvPr/>
        </p:nvSpPr>
        <p:spPr>
          <a:xfrm>
            <a:off x="4035551" y="8152789"/>
            <a:ext cx="4219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Arial Rounded MT Bold" panose="020F0704030504030204" pitchFamily="34" charset="77"/>
              </a:rPr>
              <a:t>A4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9FE2EB26-5544-6746-6E85-D246A63CA9FA}"/>
              </a:ext>
            </a:extLst>
          </p:cNvPr>
          <p:cNvSpPr txBox="1"/>
          <p:nvPr/>
        </p:nvSpPr>
        <p:spPr>
          <a:xfrm>
            <a:off x="468172" y="7537093"/>
            <a:ext cx="4219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Arial Rounded MT Bold" panose="020F0704030504030204" pitchFamily="34" charset="77"/>
              </a:rPr>
              <a:t>A5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D6A797CD-DD1B-0EBE-9268-E89610AA0AD8}"/>
              </a:ext>
            </a:extLst>
          </p:cNvPr>
          <p:cNvSpPr txBox="1"/>
          <p:nvPr/>
        </p:nvSpPr>
        <p:spPr>
          <a:xfrm>
            <a:off x="5236463" y="4352543"/>
            <a:ext cx="4219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Arial Rounded MT Bold" panose="020F0704030504030204" pitchFamily="34" charset="77"/>
              </a:rPr>
              <a:t>A6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65D0AE01-540D-E374-A0FC-64DD56867E69}"/>
              </a:ext>
            </a:extLst>
          </p:cNvPr>
          <p:cNvSpPr txBox="1"/>
          <p:nvPr/>
        </p:nvSpPr>
        <p:spPr>
          <a:xfrm>
            <a:off x="1663560" y="5633655"/>
            <a:ext cx="4219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Arial Rounded MT Bold" panose="020F0704030504030204" pitchFamily="34" charset="77"/>
              </a:rPr>
              <a:t>B1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F14DCAB6-F521-3125-F5E4-20F383A7E6F2}"/>
              </a:ext>
            </a:extLst>
          </p:cNvPr>
          <p:cNvSpPr txBox="1"/>
          <p:nvPr/>
        </p:nvSpPr>
        <p:spPr>
          <a:xfrm>
            <a:off x="5236463" y="4996166"/>
            <a:ext cx="4219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Arial Rounded MT Bold" panose="020F0704030504030204" pitchFamily="34" charset="77"/>
              </a:rPr>
              <a:t>B2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4446E09F-FC2E-FD5F-31BE-15A87916459C}"/>
              </a:ext>
            </a:extLst>
          </p:cNvPr>
          <p:cNvSpPr txBox="1"/>
          <p:nvPr/>
        </p:nvSpPr>
        <p:spPr>
          <a:xfrm>
            <a:off x="468172" y="4995061"/>
            <a:ext cx="4219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Arial Rounded MT Bold" panose="020F0704030504030204" pitchFamily="34" charset="77"/>
              </a:rPr>
              <a:t>B3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D06CDF5D-F4BA-D159-76E9-DEE1206A8426}"/>
              </a:ext>
            </a:extLst>
          </p:cNvPr>
          <p:cNvSpPr txBox="1"/>
          <p:nvPr/>
        </p:nvSpPr>
        <p:spPr>
          <a:xfrm>
            <a:off x="2844906" y="6890536"/>
            <a:ext cx="4219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Arial Rounded MT Bold" panose="020F0704030504030204" pitchFamily="34" charset="77"/>
              </a:rPr>
              <a:t>B4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500156FE-2F12-2C23-38BD-96AE6CED75EA}"/>
              </a:ext>
            </a:extLst>
          </p:cNvPr>
          <p:cNvSpPr txBox="1"/>
          <p:nvPr/>
        </p:nvSpPr>
        <p:spPr>
          <a:xfrm>
            <a:off x="5236463" y="7530636"/>
            <a:ext cx="4219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Arial Rounded MT Bold" panose="020F0704030504030204" pitchFamily="34" charset="77"/>
              </a:rPr>
              <a:t>B5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163A752A-3208-1BD1-520C-DECC13295C90}"/>
              </a:ext>
            </a:extLst>
          </p:cNvPr>
          <p:cNvSpPr txBox="1"/>
          <p:nvPr/>
        </p:nvSpPr>
        <p:spPr>
          <a:xfrm>
            <a:off x="1663560" y="8152789"/>
            <a:ext cx="4219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Arial Rounded MT Bold" panose="020F0704030504030204" pitchFamily="34" charset="77"/>
              </a:rPr>
              <a:t>B6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CB7BDB7F-2792-9720-88A4-CF23950BB02C}"/>
              </a:ext>
            </a:extLst>
          </p:cNvPr>
          <p:cNvSpPr txBox="1"/>
          <p:nvPr/>
        </p:nvSpPr>
        <p:spPr>
          <a:xfrm>
            <a:off x="464966" y="8152788"/>
            <a:ext cx="4251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Arial Rounded MT Bold" panose="020F0704030504030204" pitchFamily="34" charset="77"/>
              </a:rPr>
              <a:t>C1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AE622B70-58BC-82DE-7A37-2E6DCC7B255F}"/>
              </a:ext>
            </a:extLst>
          </p:cNvPr>
          <p:cNvSpPr txBox="1"/>
          <p:nvPr/>
        </p:nvSpPr>
        <p:spPr>
          <a:xfrm>
            <a:off x="1663560" y="6288632"/>
            <a:ext cx="4251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Arial Rounded MT Bold" panose="020F0704030504030204" pitchFamily="34" charset="77"/>
              </a:rPr>
              <a:t>C2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288FB84D-E113-DEEC-DCC0-40F3C126AB46}"/>
              </a:ext>
            </a:extLst>
          </p:cNvPr>
          <p:cNvSpPr txBox="1"/>
          <p:nvPr/>
        </p:nvSpPr>
        <p:spPr>
          <a:xfrm>
            <a:off x="1663560" y="4352542"/>
            <a:ext cx="4251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Arial Rounded MT Bold" panose="020F0704030504030204" pitchFamily="34" charset="77"/>
              </a:rPr>
              <a:t>C3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AC785A8E-8D6A-BB93-223F-A85AF8EE644E}"/>
              </a:ext>
            </a:extLst>
          </p:cNvPr>
          <p:cNvSpPr txBox="1"/>
          <p:nvPr/>
        </p:nvSpPr>
        <p:spPr>
          <a:xfrm>
            <a:off x="4032345" y="5633655"/>
            <a:ext cx="4251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Arial Rounded MT Bold" panose="020F0704030504030204" pitchFamily="34" charset="77"/>
              </a:rPr>
              <a:t>C4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C4FBDB51-1372-F97E-77C3-6834CF4CF381}"/>
              </a:ext>
            </a:extLst>
          </p:cNvPr>
          <p:cNvSpPr txBox="1"/>
          <p:nvPr/>
        </p:nvSpPr>
        <p:spPr>
          <a:xfrm>
            <a:off x="2841700" y="7537093"/>
            <a:ext cx="4251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Arial Rounded MT Bold" panose="020F0704030504030204" pitchFamily="34" charset="77"/>
              </a:rPr>
              <a:t>C5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3C5277AC-62BA-FA8A-9933-15F0576F0BA7}"/>
              </a:ext>
            </a:extLst>
          </p:cNvPr>
          <p:cNvSpPr txBox="1"/>
          <p:nvPr/>
        </p:nvSpPr>
        <p:spPr>
          <a:xfrm>
            <a:off x="5232614" y="8152788"/>
            <a:ext cx="4251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Arial Rounded MT Bold" panose="020F0704030504030204" pitchFamily="34" charset="77"/>
              </a:rPr>
              <a:t>C6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635436EA-A072-C381-9F9B-4943CE13219D}"/>
              </a:ext>
            </a:extLst>
          </p:cNvPr>
          <p:cNvSpPr txBox="1"/>
          <p:nvPr/>
        </p:nvSpPr>
        <p:spPr>
          <a:xfrm>
            <a:off x="467534" y="5650453"/>
            <a:ext cx="4251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Arial Rounded MT Bold" panose="020F0704030504030204" pitchFamily="34" charset="77"/>
              </a:rPr>
              <a:t>D1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3938E871-1243-2AE1-4B18-6FB96030D9CA}"/>
              </a:ext>
            </a:extLst>
          </p:cNvPr>
          <p:cNvSpPr txBox="1"/>
          <p:nvPr/>
        </p:nvSpPr>
        <p:spPr>
          <a:xfrm>
            <a:off x="1663560" y="5009282"/>
            <a:ext cx="4251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Arial Rounded MT Bold" panose="020F0704030504030204" pitchFamily="34" charset="77"/>
              </a:rPr>
              <a:t>D2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1F54D038-FEF3-8675-A579-A7A3F703CFC3}"/>
              </a:ext>
            </a:extLst>
          </p:cNvPr>
          <p:cNvSpPr txBox="1"/>
          <p:nvPr/>
        </p:nvSpPr>
        <p:spPr>
          <a:xfrm>
            <a:off x="4032345" y="4995061"/>
            <a:ext cx="4251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Arial Rounded MT Bold" panose="020F0704030504030204" pitchFamily="34" charset="77"/>
              </a:rPr>
              <a:t>D3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73C2B606-6F0B-8303-644C-3D9AF81FB5B8}"/>
              </a:ext>
            </a:extLst>
          </p:cNvPr>
          <p:cNvSpPr txBox="1"/>
          <p:nvPr/>
        </p:nvSpPr>
        <p:spPr>
          <a:xfrm>
            <a:off x="4032345" y="6912933"/>
            <a:ext cx="4251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Arial Rounded MT Bold" panose="020F0704030504030204" pitchFamily="34" charset="77"/>
              </a:rPr>
              <a:t>D4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C36EC042-CE1F-0386-51E7-80159122CB53}"/>
              </a:ext>
            </a:extLst>
          </p:cNvPr>
          <p:cNvSpPr txBox="1"/>
          <p:nvPr/>
        </p:nvSpPr>
        <p:spPr>
          <a:xfrm>
            <a:off x="1662347" y="7530635"/>
            <a:ext cx="4251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Arial Rounded MT Bold" panose="020F0704030504030204" pitchFamily="34" charset="77"/>
              </a:rPr>
              <a:t>D5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24F0166E-2731-2B8F-697B-5CC24CD48C92}"/>
              </a:ext>
            </a:extLst>
          </p:cNvPr>
          <p:cNvSpPr txBox="1"/>
          <p:nvPr/>
        </p:nvSpPr>
        <p:spPr>
          <a:xfrm>
            <a:off x="2850714" y="4364006"/>
            <a:ext cx="4251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Arial Rounded MT Bold" panose="020F0704030504030204" pitchFamily="34" charset="77"/>
              </a:rPr>
              <a:t>D6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D56C0509-8CB6-0FA1-9061-E8BBFD48FBCC}"/>
              </a:ext>
            </a:extLst>
          </p:cNvPr>
          <p:cNvSpPr txBox="1"/>
          <p:nvPr/>
        </p:nvSpPr>
        <p:spPr>
          <a:xfrm>
            <a:off x="2854524" y="8152787"/>
            <a:ext cx="4122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Arial Rounded MT Bold" panose="020F0704030504030204" pitchFamily="34" charset="77"/>
              </a:rPr>
              <a:t>E1</a:t>
            </a: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3878A634-2E0D-EA13-7C79-5F4A26C01B4C}"/>
              </a:ext>
            </a:extLst>
          </p:cNvPr>
          <p:cNvSpPr txBox="1"/>
          <p:nvPr/>
        </p:nvSpPr>
        <p:spPr>
          <a:xfrm>
            <a:off x="4021053" y="7528488"/>
            <a:ext cx="4122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Arial Rounded MT Bold" panose="020F0704030504030204" pitchFamily="34" charset="77"/>
              </a:rPr>
              <a:t>E2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9629EA54-A7FF-8352-BCF2-870C2288AE6F}"/>
              </a:ext>
            </a:extLst>
          </p:cNvPr>
          <p:cNvSpPr txBox="1"/>
          <p:nvPr/>
        </p:nvSpPr>
        <p:spPr>
          <a:xfrm>
            <a:off x="5232614" y="6288631"/>
            <a:ext cx="4122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Arial Rounded MT Bold" panose="020F0704030504030204" pitchFamily="34" charset="77"/>
              </a:rPr>
              <a:t>E3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23F6CBE8-A45D-292F-56D1-54156DE6B79E}"/>
              </a:ext>
            </a:extLst>
          </p:cNvPr>
          <p:cNvSpPr txBox="1"/>
          <p:nvPr/>
        </p:nvSpPr>
        <p:spPr>
          <a:xfrm>
            <a:off x="2854524" y="6288630"/>
            <a:ext cx="4122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Arial Rounded MT Bold" panose="020F0704030504030204" pitchFamily="34" charset="77"/>
              </a:rPr>
              <a:t>E4</a:t>
            </a: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3E6BDE9E-E2CE-042D-C26C-1F60C796C55E}"/>
              </a:ext>
            </a:extLst>
          </p:cNvPr>
          <p:cNvSpPr txBox="1"/>
          <p:nvPr/>
        </p:nvSpPr>
        <p:spPr>
          <a:xfrm>
            <a:off x="464966" y="6285926"/>
            <a:ext cx="4122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Arial Rounded MT Bold" panose="020F0704030504030204" pitchFamily="34" charset="77"/>
              </a:rPr>
              <a:t>E5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DF2F5724-352B-7CE2-F922-6BAB850BAD1B}"/>
              </a:ext>
            </a:extLst>
          </p:cNvPr>
          <p:cNvSpPr txBox="1"/>
          <p:nvPr/>
        </p:nvSpPr>
        <p:spPr>
          <a:xfrm>
            <a:off x="2854524" y="5642073"/>
            <a:ext cx="4122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Arial Rounded MT Bold" panose="020F0704030504030204" pitchFamily="34" charset="77"/>
              </a:rPr>
              <a:t>E6</a:t>
            </a: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656B5C75-E059-24E9-38CF-FD85022C1784}"/>
              </a:ext>
            </a:extLst>
          </p:cNvPr>
          <p:cNvSpPr txBox="1"/>
          <p:nvPr/>
        </p:nvSpPr>
        <p:spPr>
          <a:xfrm>
            <a:off x="1657467" y="6906262"/>
            <a:ext cx="4219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Arial Rounded MT Bold" panose="020F0704030504030204" pitchFamily="34" charset="77"/>
              </a:rPr>
              <a:t>A7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FF18F3BB-1EF8-84A0-699D-D9CDFAF62178}"/>
              </a:ext>
            </a:extLst>
          </p:cNvPr>
          <p:cNvSpPr txBox="1"/>
          <p:nvPr/>
        </p:nvSpPr>
        <p:spPr>
          <a:xfrm>
            <a:off x="5235820" y="6912933"/>
            <a:ext cx="4219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Arial Rounded MT Bold" panose="020F0704030504030204" pitchFamily="34" charset="77"/>
              </a:rPr>
              <a:t>B7</a:t>
            </a: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2B7746F5-4C7E-E05B-953E-5B0C5A1AAF85}"/>
              </a:ext>
            </a:extLst>
          </p:cNvPr>
          <p:cNvSpPr txBox="1"/>
          <p:nvPr/>
        </p:nvSpPr>
        <p:spPr>
          <a:xfrm>
            <a:off x="5232614" y="5650452"/>
            <a:ext cx="4251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Arial Rounded MT Bold" panose="020F0704030504030204" pitchFamily="34" charset="77"/>
              </a:rPr>
              <a:t>C7</a:t>
            </a:r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ADC986AB-58FD-4C27-E4E3-D5B428914B10}"/>
              </a:ext>
            </a:extLst>
          </p:cNvPr>
          <p:cNvSpPr txBox="1"/>
          <p:nvPr/>
        </p:nvSpPr>
        <p:spPr>
          <a:xfrm>
            <a:off x="4021053" y="4364006"/>
            <a:ext cx="4251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Arial Rounded MT Bold" panose="020F0704030504030204" pitchFamily="34" charset="77"/>
              </a:rPr>
              <a:t>D7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34928A68-F75D-7B63-17E6-59C97F1EBE2E}"/>
              </a:ext>
            </a:extLst>
          </p:cNvPr>
          <p:cNvSpPr txBox="1"/>
          <p:nvPr/>
        </p:nvSpPr>
        <p:spPr>
          <a:xfrm>
            <a:off x="464966" y="6911509"/>
            <a:ext cx="4122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Arial Rounded MT Bold" panose="020F0704030504030204" pitchFamily="34" charset="77"/>
              </a:rPr>
              <a:t>E7</a:t>
            </a:r>
          </a:p>
        </p:txBody>
      </p:sp>
      <p:graphicFrame>
        <p:nvGraphicFramePr>
          <p:cNvPr id="41" name="Tableau 40">
            <a:extLst>
              <a:ext uri="{FF2B5EF4-FFF2-40B4-BE49-F238E27FC236}">
                <a16:creationId xmlns:a16="http://schemas.microsoft.com/office/drawing/2014/main" id="{58748484-0BE9-ACA5-67C7-C568A828E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26406"/>
              </p:ext>
            </p:extLst>
          </p:nvPr>
        </p:nvGraphicFramePr>
        <p:xfrm>
          <a:off x="513971" y="4415997"/>
          <a:ext cx="5937525" cy="43883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7505">
                  <a:extLst>
                    <a:ext uri="{9D8B030D-6E8A-4147-A177-3AD203B41FA5}">
                      <a16:colId xmlns:a16="http://schemas.microsoft.com/office/drawing/2014/main" val="3513256402"/>
                    </a:ext>
                  </a:extLst>
                </a:gridCol>
                <a:gridCol w="1187505">
                  <a:extLst>
                    <a:ext uri="{9D8B030D-6E8A-4147-A177-3AD203B41FA5}">
                      <a16:colId xmlns:a16="http://schemas.microsoft.com/office/drawing/2014/main" val="2981584264"/>
                    </a:ext>
                  </a:extLst>
                </a:gridCol>
                <a:gridCol w="1187505">
                  <a:extLst>
                    <a:ext uri="{9D8B030D-6E8A-4147-A177-3AD203B41FA5}">
                      <a16:colId xmlns:a16="http://schemas.microsoft.com/office/drawing/2014/main" val="936862057"/>
                    </a:ext>
                  </a:extLst>
                </a:gridCol>
                <a:gridCol w="1187505">
                  <a:extLst>
                    <a:ext uri="{9D8B030D-6E8A-4147-A177-3AD203B41FA5}">
                      <a16:colId xmlns:a16="http://schemas.microsoft.com/office/drawing/2014/main" val="3248816004"/>
                    </a:ext>
                  </a:extLst>
                </a:gridCol>
                <a:gridCol w="1187505">
                  <a:extLst>
                    <a:ext uri="{9D8B030D-6E8A-4147-A177-3AD203B41FA5}">
                      <a16:colId xmlns:a16="http://schemas.microsoft.com/office/drawing/2014/main" val="4027208174"/>
                    </a:ext>
                  </a:extLst>
                </a:gridCol>
              </a:tblGrid>
              <a:tr h="626909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88548529"/>
                  </a:ext>
                </a:extLst>
              </a:tr>
              <a:tr h="626909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3723507"/>
                  </a:ext>
                </a:extLst>
              </a:tr>
              <a:tr h="626909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70394327"/>
                  </a:ext>
                </a:extLst>
              </a:tr>
              <a:tr h="626909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27992650"/>
                  </a:ext>
                </a:extLst>
              </a:tr>
              <a:tr h="626909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3227986"/>
                  </a:ext>
                </a:extLst>
              </a:tr>
              <a:tr h="626909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8484668"/>
                  </a:ext>
                </a:extLst>
              </a:tr>
              <a:tr h="626909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0418438"/>
                  </a:ext>
                </a:extLst>
              </a:tr>
            </a:tbl>
          </a:graphicData>
        </a:graphic>
      </p:graphicFrame>
      <p:pic>
        <p:nvPicPr>
          <p:cNvPr id="42" name="Image 41">
            <a:extLst>
              <a:ext uri="{FF2B5EF4-FFF2-40B4-BE49-F238E27FC236}">
                <a16:creationId xmlns:a16="http://schemas.microsoft.com/office/drawing/2014/main" id="{E41A2314-6C4C-9589-CD64-A6240434C66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rcRect l="2222" t="89934" r="-2222" b="-444"/>
          <a:stretch>
            <a:fillRect/>
          </a:stretch>
        </p:blipFill>
        <p:spPr>
          <a:xfrm>
            <a:off x="20782" y="8919090"/>
            <a:ext cx="6858000" cy="1041197"/>
          </a:xfrm>
          <a:prstGeom prst="rect">
            <a:avLst/>
          </a:prstGeom>
        </p:spPr>
      </p:pic>
      <p:sp>
        <p:nvSpPr>
          <p:cNvPr id="43" name="ZoneTexte 42">
            <a:extLst>
              <a:ext uri="{FF2B5EF4-FFF2-40B4-BE49-F238E27FC236}">
                <a16:creationId xmlns:a16="http://schemas.microsoft.com/office/drawing/2014/main" id="{FDA4EB9C-CFCA-613B-A9BF-DF0DA1EE80EB}"/>
              </a:ext>
            </a:extLst>
          </p:cNvPr>
          <p:cNvSpPr txBox="1"/>
          <p:nvPr/>
        </p:nvSpPr>
        <p:spPr>
          <a:xfrm>
            <a:off x="4061167" y="5919070"/>
            <a:ext cx="12105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>
                <a:latin typeface="Comic Sans MS" panose="030F0902030302020204" pitchFamily="66" charset="0"/>
              </a:rPr>
              <a:t>2m 3c 4d 5u</a:t>
            </a:r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C99184E0-C79B-B3FC-CB4D-EB7144FB875B}"/>
              </a:ext>
            </a:extLst>
          </p:cNvPr>
          <p:cNvSpPr txBox="1"/>
          <p:nvPr/>
        </p:nvSpPr>
        <p:spPr>
          <a:xfrm>
            <a:off x="737200" y="4637637"/>
            <a:ext cx="6735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>
                <a:latin typeface="Comic Sans MS" panose="030F0902030302020204" pitchFamily="66" charset="0"/>
              </a:rPr>
              <a:t>2 345</a:t>
            </a:r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040956CC-594F-B7E0-5233-46168E5A7998}"/>
              </a:ext>
            </a:extLst>
          </p:cNvPr>
          <p:cNvSpPr txBox="1"/>
          <p:nvPr/>
        </p:nvSpPr>
        <p:spPr>
          <a:xfrm>
            <a:off x="1935225" y="4637636"/>
            <a:ext cx="6735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>
                <a:latin typeface="Comic Sans MS" panose="030F0902030302020204" pitchFamily="66" charset="0"/>
              </a:rPr>
              <a:t>4 708</a:t>
            </a:r>
          </a:p>
        </p:txBody>
      </p:sp>
      <p:sp>
        <p:nvSpPr>
          <p:cNvPr id="46" name="ZoneTexte 45">
            <a:extLst>
              <a:ext uri="{FF2B5EF4-FFF2-40B4-BE49-F238E27FC236}">
                <a16:creationId xmlns:a16="http://schemas.microsoft.com/office/drawing/2014/main" id="{8ECF81C0-9554-F01A-C3EA-BCFA2F6BAA9D}"/>
              </a:ext>
            </a:extLst>
          </p:cNvPr>
          <p:cNvSpPr txBox="1"/>
          <p:nvPr/>
        </p:nvSpPr>
        <p:spPr>
          <a:xfrm>
            <a:off x="2986353" y="4637221"/>
            <a:ext cx="9268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>
                <a:latin typeface="Comic Sans MS" panose="030F0902030302020204" pitchFamily="66" charset="0"/>
              </a:rPr>
              <a:t>4c 1d 9m</a:t>
            </a:r>
          </a:p>
        </p:txBody>
      </p:sp>
      <p:sp>
        <p:nvSpPr>
          <p:cNvPr id="47" name="ZoneTexte 46">
            <a:extLst>
              <a:ext uri="{FF2B5EF4-FFF2-40B4-BE49-F238E27FC236}">
                <a16:creationId xmlns:a16="http://schemas.microsoft.com/office/drawing/2014/main" id="{B41DF43E-01B8-7DC4-BCEF-A0F9858DF10B}"/>
              </a:ext>
            </a:extLst>
          </p:cNvPr>
          <p:cNvSpPr txBox="1"/>
          <p:nvPr/>
        </p:nvSpPr>
        <p:spPr>
          <a:xfrm>
            <a:off x="4307232" y="4637220"/>
            <a:ext cx="6447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>
                <a:latin typeface="Comic Sans MS" panose="030F0902030302020204" pitchFamily="66" charset="0"/>
              </a:rPr>
              <a:t>3 001</a:t>
            </a:r>
          </a:p>
        </p:txBody>
      </p:sp>
      <p:sp>
        <p:nvSpPr>
          <p:cNvPr id="48" name="ZoneTexte 47">
            <a:extLst>
              <a:ext uri="{FF2B5EF4-FFF2-40B4-BE49-F238E27FC236}">
                <a16:creationId xmlns:a16="http://schemas.microsoft.com/office/drawing/2014/main" id="{B95D0BF7-D271-F253-8D02-13BB58EC7ADA}"/>
              </a:ext>
            </a:extLst>
          </p:cNvPr>
          <p:cNvSpPr txBox="1"/>
          <p:nvPr/>
        </p:nvSpPr>
        <p:spPr>
          <a:xfrm>
            <a:off x="5406352" y="4637220"/>
            <a:ext cx="90922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>
                <a:latin typeface="Comic Sans MS" panose="030F0902030302020204" pitchFamily="66" charset="0"/>
              </a:rPr>
              <a:t>7c 4d 8u</a:t>
            </a:r>
          </a:p>
        </p:txBody>
      </p:sp>
      <p:sp>
        <p:nvSpPr>
          <p:cNvPr id="49" name="ZoneTexte 48">
            <a:extLst>
              <a:ext uri="{FF2B5EF4-FFF2-40B4-BE49-F238E27FC236}">
                <a16:creationId xmlns:a16="http://schemas.microsoft.com/office/drawing/2014/main" id="{E765322D-3EF2-CB97-DBB3-53A97548EE22}"/>
              </a:ext>
            </a:extLst>
          </p:cNvPr>
          <p:cNvSpPr txBox="1"/>
          <p:nvPr/>
        </p:nvSpPr>
        <p:spPr>
          <a:xfrm>
            <a:off x="841802" y="5241108"/>
            <a:ext cx="5116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>
                <a:latin typeface="Comic Sans MS" panose="030F0902030302020204" pitchFamily="66" charset="0"/>
              </a:rPr>
              <a:t>748</a:t>
            </a:r>
          </a:p>
        </p:txBody>
      </p:sp>
      <p:sp>
        <p:nvSpPr>
          <p:cNvPr id="50" name="ZoneTexte 49">
            <a:extLst>
              <a:ext uri="{FF2B5EF4-FFF2-40B4-BE49-F238E27FC236}">
                <a16:creationId xmlns:a16="http://schemas.microsoft.com/office/drawing/2014/main" id="{13CAB186-7D32-0E1B-E8E8-E451CB6F97DB}"/>
              </a:ext>
            </a:extLst>
          </p:cNvPr>
          <p:cNvSpPr txBox="1"/>
          <p:nvPr/>
        </p:nvSpPr>
        <p:spPr>
          <a:xfrm>
            <a:off x="1968177" y="5235358"/>
            <a:ext cx="65915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>
                <a:latin typeface="Comic Sans MS" panose="030F0902030302020204" pitchFamily="66" charset="0"/>
              </a:rPr>
              <a:t>1m 3u</a:t>
            </a:r>
          </a:p>
        </p:txBody>
      </p:sp>
      <p:sp>
        <p:nvSpPr>
          <p:cNvPr id="51" name="ZoneTexte 50">
            <a:extLst>
              <a:ext uri="{FF2B5EF4-FFF2-40B4-BE49-F238E27FC236}">
                <a16:creationId xmlns:a16="http://schemas.microsoft.com/office/drawing/2014/main" id="{4D9E318D-449D-8559-E280-69771E2EF950}"/>
              </a:ext>
            </a:extLst>
          </p:cNvPr>
          <p:cNvSpPr txBox="1"/>
          <p:nvPr/>
        </p:nvSpPr>
        <p:spPr>
          <a:xfrm>
            <a:off x="3208369" y="5233158"/>
            <a:ext cx="4828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>
                <a:latin typeface="Comic Sans MS" panose="030F0902030302020204" pitchFamily="66" charset="0"/>
              </a:rPr>
              <a:t>310</a:t>
            </a:r>
          </a:p>
        </p:txBody>
      </p:sp>
      <p:sp>
        <p:nvSpPr>
          <p:cNvPr id="52" name="ZoneTexte 51">
            <a:extLst>
              <a:ext uri="{FF2B5EF4-FFF2-40B4-BE49-F238E27FC236}">
                <a16:creationId xmlns:a16="http://schemas.microsoft.com/office/drawing/2014/main" id="{55592AC3-CCB5-3439-D3B2-2C6DD9418DEF}"/>
              </a:ext>
            </a:extLst>
          </p:cNvPr>
          <p:cNvSpPr txBox="1"/>
          <p:nvPr/>
        </p:nvSpPr>
        <p:spPr>
          <a:xfrm>
            <a:off x="4068248" y="5245653"/>
            <a:ext cx="12105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>
                <a:latin typeface="Comic Sans MS" panose="030F0902030302020204" pitchFamily="66" charset="0"/>
              </a:rPr>
              <a:t>2u 3d 4c 5m</a:t>
            </a:r>
          </a:p>
        </p:txBody>
      </p:sp>
      <p:sp>
        <p:nvSpPr>
          <p:cNvPr id="53" name="ZoneTexte 52">
            <a:extLst>
              <a:ext uri="{FF2B5EF4-FFF2-40B4-BE49-F238E27FC236}">
                <a16:creationId xmlns:a16="http://schemas.microsoft.com/office/drawing/2014/main" id="{34B7C31B-0A7B-4B08-E603-5EA9D5493CF9}"/>
              </a:ext>
            </a:extLst>
          </p:cNvPr>
          <p:cNvSpPr txBox="1"/>
          <p:nvPr/>
        </p:nvSpPr>
        <p:spPr>
          <a:xfrm>
            <a:off x="5556117" y="5247363"/>
            <a:ext cx="6254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>
                <a:latin typeface="Comic Sans MS" panose="030F0902030302020204" pitchFamily="66" charset="0"/>
              </a:rPr>
              <a:t>3c 1d</a:t>
            </a:r>
          </a:p>
        </p:txBody>
      </p:sp>
      <p:sp>
        <p:nvSpPr>
          <p:cNvPr id="55" name="ZoneTexte 54">
            <a:extLst>
              <a:ext uri="{FF2B5EF4-FFF2-40B4-BE49-F238E27FC236}">
                <a16:creationId xmlns:a16="http://schemas.microsoft.com/office/drawing/2014/main" id="{35A5D7DD-7998-5E27-58A9-18CB00B17009}"/>
              </a:ext>
            </a:extLst>
          </p:cNvPr>
          <p:cNvSpPr txBox="1"/>
          <p:nvPr/>
        </p:nvSpPr>
        <p:spPr>
          <a:xfrm>
            <a:off x="5406351" y="5919069"/>
            <a:ext cx="9428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>
                <a:latin typeface="Comic Sans MS" panose="030F0902030302020204" pitchFamily="66" charset="0"/>
              </a:rPr>
              <a:t>7c 8u 4m</a:t>
            </a:r>
          </a:p>
        </p:txBody>
      </p:sp>
      <p:sp>
        <p:nvSpPr>
          <p:cNvPr id="56" name="ZoneTexte 55">
            <a:extLst>
              <a:ext uri="{FF2B5EF4-FFF2-40B4-BE49-F238E27FC236}">
                <a16:creationId xmlns:a16="http://schemas.microsoft.com/office/drawing/2014/main" id="{BA03E6D0-DB2C-5749-C701-E76B30E224A6}"/>
              </a:ext>
            </a:extLst>
          </p:cNvPr>
          <p:cNvSpPr txBox="1"/>
          <p:nvPr/>
        </p:nvSpPr>
        <p:spPr>
          <a:xfrm>
            <a:off x="3205210" y="5912734"/>
            <a:ext cx="4828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>
                <a:latin typeface="Comic Sans MS" panose="030F0902030302020204" pitchFamily="66" charset="0"/>
              </a:rPr>
              <a:t>941</a:t>
            </a:r>
          </a:p>
        </p:txBody>
      </p:sp>
      <p:sp>
        <p:nvSpPr>
          <p:cNvPr id="57" name="ZoneTexte 56">
            <a:extLst>
              <a:ext uri="{FF2B5EF4-FFF2-40B4-BE49-F238E27FC236}">
                <a16:creationId xmlns:a16="http://schemas.microsoft.com/office/drawing/2014/main" id="{E90126D2-4E00-B0E2-26F3-F6F064FBB7B0}"/>
              </a:ext>
            </a:extLst>
          </p:cNvPr>
          <p:cNvSpPr txBox="1"/>
          <p:nvPr/>
        </p:nvSpPr>
        <p:spPr>
          <a:xfrm>
            <a:off x="2016176" y="5908667"/>
            <a:ext cx="5116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>
                <a:latin typeface="Comic Sans MS" panose="030F0902030302020204" pitchFamily="66" charset="0"/>
              </a:rPr>
              <a:t>874</a:t>
            </a:r>
          </a:p>
        </p:txBody>
      </p:sp>
      <p:sp>
        <p:nvSpPr>
          <p:cNvPr id="58" name="ZoneTexte 57">
            <a:extLst>
              <a:ext uri="{FF2B5EF4-FFF2-40B4-BE49-F238E27FC236}">
                <a16:creationId xmlns:a16="http://schemas.microsoft.com/office/drawing/2014/main" id="{AF6B1488-6C60-7FB7-E49A-7EEA05C14E13}"/>
              </a:ext>
            </a:extLst>
          </p:cNvPr>
          <p:cNvSpPr txBox="1"/>
          <p:nvPr/>
        </p:nvSpPr>
        <p:spPr>
          <a:xfrm>
            <a:off x="759422" y="5904244"/>
            <a:ext cx="6735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>
                <a:latin typeface="Comic Sans MS" panose="030F0902030302020204" pitchFamily="66" charset="0"/>
              </a:rPr>
              <a:t>5 432</a:t>
            </a:r>
          </a:p>
        </p:txBody>
      </p:sp>
      <p:sp>
        <p:nvSpPr>
          <p:cNvPr id="59" name="ZoneTexte 58">
            <a:extLst>
              <a:ext uri="{FF2B5EF4-FFF2-40B4-BE49-F238E27FC236}">
                <a16:creationId xmlns:a16="http://schemas.microsoft.com/office/drawing/2014/main" id="{326537A6-C438-5169-52E1-59FF105DCE50}"/>
              </a:ext>
            </a:extLst>
          </p:cNvPr>
          <p:cNvSpPr txBox="1"/>
          <p:nvPr/>
        </p:nvSpPr>
        <p:spPr>
          <a:xfrm>
            <a:off x="737200" y="6517970"/>
            <a:ext cx="65915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>
                <a:latin typeface="Comic Sans MS" panose="030F0902030302020204" pitchFamily="66" charset="0"/>
              </a:rPr>
              <a:t>1u 3m</a:t>
            </a:r>
          </a:p>
        </p:txBody>
      </p:sp>
      <p:sp>
        <p:nvSpPr>
          <p:cNvPr id="60" name="ZoneTexte 59">
            <a:extLst>
              <a:ext uri="{FF2B5EF4-FFF2-40B4-BE49-F238E27FC236}">
                <a16:creationId xmlns:a16="http://schemas.microsoft.com/office/drawing/2014/main" id="{24F2E9EB-9274-84B8-C96A-898D0AB49F9F}"/>
              </a:ext>
            </a:extLst>
          </p:cNvPr>
          <p:cNvSpPr txBox="1"/>
          <p:nvPr/>
        </p:nvSpPr>
        <p:spPr>
          <a:xfrm>
            <a:off x="1960963" y="6521080"/>
            <a:ext cx="6735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>
                <a:latin typeface="Comic Sans MS" panose="030F0902030302020204" pitchFamily="66" charset="0"/>
              </a:rPr>
              <a:t>8 047</a:t>
            </a:r>
          </a:p>
        </p:txBody>
      </p:sp>
      <p:sp>
        <p:nvSpPr>
          <p:cNvPr id="61" name="ZoneTexte 60">
            <a:extLst>
              <a:ext uri="{FF2B5EF4-FFF2-40B4-BE49-F238E27FC236}">
                <a16:creationId xmlns:a16="http://schemas.microsoft.com/office/drawing/2014/main" id="{FEC457E8-036F-E83D-1625-EE4C77A402AC}"/>
              </a:ext>
            </a:extLst>
          </p:cNvPr>
          <p:cNvSpPr txBox="1"/>
          <p:nvPr/>
        </p:nvSpPr>
        <p:spPr>
          <a:xfrm>
            <a:off x="3042548" y="6517970"/>
            <a:ext cx="8803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>
                <a:latin typeface="Comic Sans MS" panose="030F0902030302020204" pitchFamily="66" charset="0"/>
              </a:rPr>
              <a:t>9c 4d 1u</a:t>
            </a:r>
          </a:p>
        </p:txBody>
      </p:sp>
      <p:sp>
        <p:nvSpPr>
          <p:cNvPr id="62" name="ZoneTexte 61">
            <a:extLst>
              <a:ext uri="{FF2B5EF4-FFF2-40B4-BE49-F238E27FC236}">
                <a16:creationId xmlns:a16="http://schemas.microsoft.com/office/drawing/2014/main" id="{A2DC59FE-D743-2A8C-56EC-EFE7094E40CE}"/>
              </a:ext>
            </a:extLst>
          </p:cNvPr>
          <p:cNvSpPr txBox="1"/>
          <p:nvPr/>
        </p:nvSpPr>
        <p:spPr>
          <a:xfrm>
            <a:off x="4329670" y="6517694"/>
            <a:ext cx="6735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>
                <a:latin typeface="Comic Sans MS" panose="030F0902030302020204" pitchFamily="66" charset="0"/>
              </a:rPr>
              <a:t>7 084</a:t>
            </a:r>
          </a:p>
        </p:txBody>
      </p:sp>
      <p:sp>
        <p:nvSpPr>
          <p:cNvPr id="63" name="ZoneTexte 62">
            <a:extLst>
              <a:ext uri="{FF2B5EF4-FFF2-40B4-BE49-F238E27FC236}">
                <a16:creationId xmlns:a16="http://schemas.microsoft.com/office/drawing/2014/main" id="{8F7E3C60-ED69-C9EA-E9FC-4F40D7B907A3}"/>
              </a:ext>
            </a:extLst>
          </p:cNvPr>
          <p:cNvSpPr txBox="1"/>
          <p:nvPr/>
        </p:nvSpPr>
        <p:spPr>
          <a:xfrm>
            <a:off x="5524172" y="6524931"/>
            <a:ext cx="6735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>
                <a:latin typeface="Comic Sans MS" panose="030F0902030302020204" pitchFamily="66" charset="0"/>
              </a:rPr>
              <a:t>4 325</a:t>
            </a:r>
          </a:p>
        </p:txBody>
      </p:sp>
      <p:sp>
        <p:nvSpPr>
          <p:cNvPr id="64" name="ZoneTexte 63">
            <a:extLst>
              <a:ext uri="{FF2B5EF4-FFF2-40B4-BE49-F238E27FC236}">
                <a16:creationId xmlns:a16="http://schemas.microsoft.com/office/drawing/2014/main" id="{E8377796-BA92-A2F3-96CD-AF67DD29FC8E}"/>
              </a:ext>
            </a:extLst>
          </p:cNvPr>
          <p:cNvSpPr txBox="1"/>
          <p:nvPr/>
        </p:nvSpPr>
        <p:spPr>
          <a:xfrm>
            <a:off x="5376340" y="7153524"/>
            <a:ext cx="9557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>
                <a:latin typeface="Comic Sans MS" panose="030F0902030302020204" pitchFamily="66" charset="0"/>
              </a:rPr>
              <a:t>8m 4d 7u</a:t>
            </a:r>
          </a:p>
        </p:txBody>
      </p:sp>
      <p:sp>
        <p:nvSpPr>
          <p:cNvPr id="65" name="ZoneTexte 64">
            <a:extLst>
              <a:ext uri="{FF2B5EF4-FFF2-40B4-BE49-F238E27FC236}">
                <a16:creationId xmlns:a16="http://schemas.microsoft.com/office/drawing/2014/main" id="{40F8C221-0A6C-44D5-9F00-51F22B030036}"/>
              </a:ext>
            </a:extLst>
          </p:cNvPr>
          <p:cNvSpPr txBox="1"/>
          <p:nvPr/>
        </p:nvSpPr>
        <p:spPr>
          <a:xfrm>
            <a:off x="4315470" y="7147178"/>
            <a:ext cx="6447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>
                <a:latin typeface="Comic Sans MS" panose="030F0902030302020204" pitchFamily="66" charset="0"/>
              </a:rPr>
              <a:t>9 410</a:t>
            </a:r>
          </a:p>
        </p:txBody>
      </p:sp>
      <p:sp>
        <p:nvSpPr>
          <p:cNvPr id="66" name="ZoneTexte 65">
            <a:extLst>
              <a:ext uri="{FF2B5EF4-FFF2-40B4-BE49-F238E27FC236}">
                <a16:creationId xmlns:a16="http://schemas.microsoft.com/office/drawing/2014/main" id="{3B2E6E7D-2373-15C0-7C5E-E0D2E29F7062}"/>
              </a:ext>
            </a:extLst>
          </p:cNvPr>
          <p:cNvSpPr txBox="1"/>
          <p:nvPr/>
        </p:nvSpPr>
        <p:spPr>
          <a:xfrm>
            <a:off x="3124258" y="7149091"/>
            <a:ext cx="6719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>
                <a:latin typeface="Comic Sans MS" panose="030F0902030302020204" pitchFamily="66" charset="0"/>
              </a:rPr>
              <a:t>1m 3d</a:t>
            </a:r>
          </a:p>
        </p:txBody>
      </p:sp>
      <p:sp>
        <p:nvSpPr>
          <p:cNvPr id="67" name="ZoneTexte 66">
            <a:extLst>
              <a:ext uri="{FF2B5EF4-FFF2-40B4-BE49-F238E27FC236}">
                <a16:creationId xmlns:a16="http://schemas.microsoft.com/office/drawing/2014/main" id="{B5AE9A59-7BF8-F354-D1D8-7FCB3FE3B625}"/>
              </a:ext>
            </a:extLst>
          </p:cNvPr>
          <p:cNvSpPr txBox="1"/>
          <p:nvPr/>
        </p:nvSpPr>
        <p:spPr>
          <a:xfrm>
            <a:off x="1957351" y="7153523"/>
            <a:ext cx="6735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>
                <a:latin typeface="Comic Sans MS" panose="030F0902030302020204" pitchFamily="66" charset="0"/>
              </a:rPr>
              <a:t>2 543</a:t>
            </a:r>
          </a:p>
        </p:txBody>
      </p:sp>
      <p:sp>
        <p:nvSpPr>
          <p:cNvPr id="68" name="ZoneTexte 67">
            <a:extLst>
              <a:ext uri="{FF2B5EF4-FFF2-40B4-BE49-F238E27FC236}">
                <a16:creationId xmlns:a16="http://schemas.microsoft.com/office/drawing/2014/main" id="{4FA6225C-1AAA-6142-292E-2D5B6340F8C1}"/>
              </a:ext>
            </a:extLst>
          </p:cNvPr>
          <p:cNvSpPr txBox="1"/>
          <p:nvPr/>
        </p:nvSpPr>
        <p:spPr>
          <a:xfrm>
            <a:off x="611165" y="7156121"/>
            <a:ext cx="9268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>
                <a:latin typeface="Comic Sans MS" panose="030F0902030302020204" pitchFamily="66" charset="0"/>
              </a:rPr>
              <a:t>9m 4d 1u</a:t>
            </a:r>
          </a:p>
        </p:txBody>
      </p:sp>
      <p:sp>
        <p:nvSpPr>
          <p:cNvPr id="69" name="ZoneTexte 68">
            <a:extLst>
              <a:ext uri="{FF2B5EF4-FFF2-40B4-BE49-F238E27FC236}">
                <a16:creationId xmlns:a16="http://schemas.microsoft.com/office/drawing/2014/main" id="{DDDBB7C0-41CE-77BF-F5D3-BE11DAA103F8}"/>
              </a:ext>
            </a:extLst>
          </p:cNvPr>
          <p:cNvSpPr txBox="1"/>
          <p:nvPr/>
        </p:nvSpPr>
        <p:spPr>
          <a:xfrm>
            <a:off x="823549" y="7794272"/>
            <a:ext cx="5116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>
                <a:latin typeface="Comic Sans MS" panose="030F0902030302020204" pitchFamily="66" charset="0"/>
              </a:rPr>
              <a:t>345</a:t>
            </a:r>
          </a:p>
        </p:txBody>
      </p:sp>
      <p:sp>
        <p:nvSpPr>
          <p:cNvPr id="70" name="ZoneTexte 69">
            <a:extLst>
              <a:ext uri="{FF2B5EF4-FFF2-40B4-BE49-F238E27FC236}">
                <a16:creationId xmlns:a16="http://schemas.microsoft.com/office/drawing/2014/main" id="{B7A7C9CC-C5D9-EE1C-22ED-B70C2DBDE604}"/>
              </a:ext>
            </a:extLst>
          </p:cNvPr>
          <p:cNvSpPr txBox="1"/>
          <p:nvPr/>
        </p:nvSpPr>
        <p:spPr>
          <a:xfrm>
            <a:off x="1814371" y="7794272"/>
            <a:ext cx="9557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>
                <a:latin typeface="Comic Sans MS" panose="030F0902030302020204" pitchFamily="66" charset="0"/>
              </a:rPr>
              <a:t>7m 8d 4u</a:t>
            </a:r>
          </a:p>
        </p:txBody>
      </p:sp>
      <p:sp>
        <p:nvSpPr>
          <p:cNvPr id="71" name="ZoneTexte 70">
            <a:extLst>
              <a:ext uri="{FF2B5EF4-FFF2-40B4-BE49-F238E27FC236}">
                <a16:creationId xmlns:a16="http://schemas.microsoft.com/office/drawing/2014/main" id="{B24A8DDD-672A-A37A-6E53-F517CA1A43FA}"/>
              </a:ext>
            </a:extLst>
          </p:cNvPr>
          <p:cNvSpPr txBox="1"/>
          <p:nvPr/>
        </p:nvSpPr>
        <p:spPr>
          <a:xfrm>
            <a:off x="3045017" y="7822836"/>
            <a:ext cx="90922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>
                <a:latin typeface="Comic Sans MS" panose="030F0902030302020204" pitchFamily="66" charset="0"/>
              </a:rPr>
              <a:t>4d 3c 5u</a:t>
            </a:r>
          </a:p>
        </p:txBody>
      </p:sp>
      <p:sp>
        <p:nvSpPr>
          <p:cNvPr id="72" name="ZoneTexte 71">
            <a:extLst>
              <a:ext uri="{FF2B5EF4-FFF2-40B4-BE49-F238E27FC236}">
                <a16:creationId xmlns:a16="http://schemas.microsoft.com/office/drawing/2014/main" id="{6020572E-29B0-5A1F-13CE-98DB24E03922}"/>
              </a:ext>
            </a:extLst>
          </p:cNvPr>
          <p:cNvSpPr txBox="1"/>
          <p:nvPr/>
        </p:nvSpPr>
        <p:spPr>
          <a:xfrm>
            <a:off x="4068248" y="7809910"/>
            <a:ext cx="12105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>
                <a:latin typeface="Comic Sans MS" panose="030F0902030302020204" pitchFamily="66" charset="0"/>
              </a:rPr>
              <a:t>2m 5c 4d 3u</a:t>
            </a:r>
          </a:p>
        </p:txBody>
      </p:sp>
      <p:sp>
        <p:nvSpPr>
          <p:cNvPr id="73" name="ZoneTexte 72">
            <a:extLst>
              <a:ext uri="{FF2B5EF4-FFF2-40B4-BE49-F238E27FC236}">
                <a16:creationId xmlns:a16="http://schemas.microsoft.com/office/drawing/2014/main" id="{53F74591-9260-3EDE-1C5D-8D9C17FF2119}"/>
              </a:ext>
            </a:extLst>
          </p:cNvPr>
          <p:cNvSpPr txBox="1"/>
          <p:nvPr/>
        </p:nvSpPr>
        <p:spPr>
          <a:xfrm>
            <a:off x="5517811" y="7815876"/>
            <a:ext cx="6447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>
                <a:latin typeface="Comic Sans MS" panose="030F0902030302020204" pitchFamily="66" charset="0"/>
              </a:rPr>
              <a:t>1 003</a:t>
            </a:r>
          </a:p>
        </p:txBody>
      </p:sp>
      <p:sp>
        <p:nvSpPr>
          <p:cNvPr id="74" name="ZoneTexte 73">
            <a:extLst>
              <a:ext uri="{FF2B5EF4-FFF2-40B4-BE49-F238E27FC236}">
                <a16:creationId xmlns:a16="http://schemas.microsoft.com/office/drawing/2014/main" id="{9B15FF8F-33DA-8347-85AC-E058F9E79BA2}"/>
              </a:ext>
            </a:extLst>
          </p:cNvPr>
          <p:cNvSpPr txBox="1"/>
          <p:nvPr/>
        </p:nvSpPr>
        <p:spPr>
          <a:xfrm>
            <a:off x="5559017" y="8398344"/>
            <a:ext cx="6447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>
                <a:latin typeface="Comic Sans MS" panose="030F0902030302020204" pitchFamily="66" charset="0"/>
              </a:rPr>
              <a:t>1 030</a:t>
            </a:r>
          </a:p>
        </p:txBody>
      </p:sp>
      <p:sp>
        <p:nvSpPr>
          <p:cNvPr id="75" name="ZoneTexte 74">
            <a:extLst>
              <a:ext uri="{FF2B5EF4-FFF2-40B4-BE49-F238E27FC236}">
                <a16:creationId xmlns:a16="http://schemas.microsoft.com/office/drawing/2014/main" id="{D22C6A04-852F-D6C8-411A-C27DA8709FD2}"/>
              </a:ext>
            </a:extLst>
          </p:cNvPr>
          <p:cNvSpPr txBox="1"/>
          <p:nvPr/>
        </p:nvSpPr>
        <p:spPr>
          <a:xfrm>
            <a:off x="4195017" y="8398344"/>
            <a:ext cx="9428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>
                <a:latin typeface="Comic Sans MS" panose="030F0902030302020204" pitchFamily="66" charset="0"/>
              </a:rPr>
              <a:t>7c 4u 8m</a:t>
            </a:r>
          </a:p>
        </p:txBody>
      </p:sp>
      <p:sp>
        <p:nvSpPr>
          <p:cNvPr id="76" name="ZoneTexte 75">
            <a:extLst>
              <a:ext uri="{FF2B5EF4-FFF2-40B4-BE49-F238E27FC236}">
                <a16:creationId xmlns:a16="http://schemas.microsoft.com/office/drawing/2014/main" id="{18862F5E-E543-6C22-A2B6-DCA6DF96B50A}"/>
              </a:ext>
            </a:extLst>
          </p:cNvPr>
          <p:cNvSpPr txBox="1"/>
          <p:nvPr/>
        </p:nvSpPr>
        <p:spPr>
          <a:xfrm>
            <a:off x="3122655" y="8427257"/>
            <a:ext cx="6735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>
                <a:latin typeface="Comic Sans MS" panose="030F0902030302020204" pitchFamily="66" charset="0"/>
              </a:rPr>
              <a:t>8 704</a:t>
            </a:r>
          </a:p>
        </p:txBody>
      </p:sp>
      <p:sp>
        <p:nvSpPr>
          <p:cNvPr id="77" name="ZoneTexte 76">
            <a:extLst>
              <a:ext uri="{FF2B5EF4-FFF2-40B4-BE49-F238E27FC236}">
                <a16:creationId xmlns:a16="http://schemas.microsoft.com/office/drawing/2014/main" id="{345CB1D0-647F-AE54-272B-4BC751FC6303}"/>
              </a:ext>
            </a:extLst>
          </p:cNvPr>
          <p:cNvSpPr txBox="1"/>
          <p:nvPr/>
        </p:nvSpPr>
        <p:spPr>
          <a:xfrm>
            <a:off x="1964079" y="8428807"/>
            <a:ext cx="6447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>
                <a:latin typeface="Comic Sans MS" panose="030F0902030302020204" pitchFamily="66" charset="0"/>
              </a:rPr>
              <a:t>9 041</a:t>
            </a:r>
          </a:p>
        </p:txBody>
      </p:sp>
      <p:sp>
        <p:nvSpPr>
          <p:cNvPr id="78" name="ZoneTexte 77">
            <a:extLst>
              <a:ext uri="{FF2B5EF4-FFF2-40B4-BE49-F238E27FC236}">
                <a16:creationId xmlns:a16="http://schemas.microsoft.com/office/drawing/2014/main" id="{9BF293A7-862E-247C-06A5-0CFF4DB8EAAA}"/>
              </a:ext>
            </a:extLst>
          </p:cNvPr>
          <p:cNvSpPr txBox="1"/>
          <p:nvPr/>
        </p:nvSpPr>
        <p:spPr>
          <a:xfrm>
            <a:off x="495345" y="8445413"/>
            <a:ext cx="12105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>
                <a:latin typeface="Comic Sans MS" panose="030F0902030302020204" pitchFamily="66" charset="0"/>
              </a:rPr>
              <a:t>4m 3c 2d 5u</a:t>
            </a:r>
          </a:p>
        </p:txBody>
      </p:sp>
      <p:sp>
        <p:nvSpPr>
          <p:cNvPr id="79" name="Étoile à 5 branches 78">
            <a:extLst>
              <a:ext uri="{FF2B5EF4-FFF2-40B4-BE49-F238E27FC236}">
                <a16:creationId xmlns:a16="http://schemas.microsoft.com/office/drawing/2014/main" id="{6AC68850-7D61-CE57-63C6-FFA04954237B}"/>
              </a:ext>
            </a:extLst>
          </p:cNvPr>
          <p:cNvSpPr/>
          <p:nvPr/>
        </p:nvSpPr>
        <p:spPr>
          <a:xfrm>
            <a:off x="103078" y="73152"/>
            <a:ext cx="216961" cy="210312"/>
          </a:xfrm>
          <a:prstGeom prst="star5">
            <a:avLst/>
          </a:prstGeom>
          <a:solidFill>
            <a:srgbClr val="FFC000"/>
          </a:solidFill>
          <a:ln w="31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1B928700-0329-7F68-1503-EE0749181CD2}"/>
              </a:ext>
            </a:extLst>
          </p:cNvPr>
          <p:cNvSpPr txBox="1"/>
          <p:nvPr/>
        </p:nvSpPr>
        <p:spPr>
          <a:xfrm>
            <a:off x="1157027" y="9698677"/>
            <a:ext cx="105189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50" i="1" dirty="0" err="1">
                <a:latin typeface="Calibri" panose="020F0502020204030204" pitchFamily="34" charset="0"/>
                <a:cs typeface="Calibri" panose="020F0502020204030204" pitchFamily="34" charset="0"/>
              </a:rPr>
              <a:t>profissime.com</a:t>
            </a:r>
            <a:endParaRPr lang="fr-FR" sz="1050" i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87504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A3B530-43D0-70ED-668E-8A8DB222E1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39B53B8-F6C2-37C7-9ECB-C59ED190339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rcRect b="57041"/>
          <a:stretch>
            <a:fillRect/>
          </a:stretch>
        </p:blipFill>
        <p:spPr>
          <a:xfrm>
            <a:off x="0" y="0"/>
            <a:ext cx="6858000" cy="4255547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38E8F0A8-4483-6AE7-8B1B-2B90F48CC593}"/>
              </a:ext>
            </a:extLst>
          </p:cNvPr>
          <p:cNvSpPr txBox="1"/>
          <p:nvPr/>
        </p:nvSpPr>
        <p:spPr>
          <a:xfrm>
            <a:off x="468172" y="4352543"/>
            <a:ext cx="3962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Comic Sans MS" panose="030F0902030302020204" pitchFamily="66" charset="0"/>
              </a:rPr>
              <a:t>A1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D221F0D9-DA93-A6A4-38A5-BAA9BA217449}"/>
              </a:ext>
            </a:extLst>
          </p:cNvPr>
          <p:cNvSpPr txBox="1"/>
          <p:nvPr/>
        </p:nvSpPr>
        <p:spPr>
          <a:xfrm>
            <a:off x="2866338" y="4995061"/>
            <a:ext cx="4219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Comic Sans MS" panose="030F0902030302020204" pitchFamily="66" charset="0"/>
              </a:rPr>
              <a:t>A2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C3A41B9B-6255-A9FE-2270-1E396F5F0B01}"/>
              </a:ext>
            </a:extLst>
          </p:cNvPr>
          <p:cNvSpPr txBox="1"/>
          <p:nvPr/>
        </p:nvSpPr>
        <p:spPr>
          <a:xfrm>
            <a:off x="4035551" y="6288632"/>
            <a:ext cx="4219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Comic Sans MS" panose="030F0902030302020204" pitchFamily="66" charset="0"/>
              </a:rPr>
              <a:t>A3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AE3CC075-C023-0D50-E251-584C05E9BF79}"/>
              </a:ext>
            </a:extLst>
          </p:cNvPr>
          <p:cNvSpPr txBox="1"/>
          <p:nvPr/>
        </p:nvSpPr>
        <p:spPr>
          <a:xfrm>
            <a:off x="4035551" y="8152789"/>
            <a:ext cx="4219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Comic Sans MS" panose="030F0902030302020204" pitchFamily="66" charset="0"/>
              </a:rPr>
              <a:t>A4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ED322FEE-5FF9-5435-9EDD-F4167B10C100}"/>
              </a:ext>
            </a:extLst>
          </p:cNvPr>
          <p:cNvSpPr txBox="1"/>
          <p:nvPr/>
        </p:nvSpPr>
        <p:spPr>
          <a:xfrm>
            <a:off x="468172" y="7537093"/>
            <a:ext cx="4219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Comic Sans MS" panose="030F0902030302020204" pitchFamily="66" charset="0"/>
              </a:rPr>
              <a:t>A5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47A93BAE-908B-9DB3-5306-970D5DAE4FE0}"/>
              </a:ext>
            </a:extLst>
          </p:cNvPr>
          <p:cNvSpPr txBox="1"/>
          <p:nvPr/>
        </p:nvSpPr>
        <p:spPr>
          <a:xfrm>
            <a:off x="5236463" y="4352543"/>
            <a:ext cx="4219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Comic Sans MS" panose="030F0902030302020204" pitchFamily="66" charset="0"/>
              </a:rPr>
              <a:t>A6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F76D9188-1FF9-E35C-0875-8508C7772BF2}"/>
              </a:ext>
            </a:extLst>
          </p:cNvPr>
          <p:cNvSpPr txBox="1"/>
          <p:nvPr/>
        </p:nvSpPr>
        <p:spPr>
          <a:xfrm>
            <a:off x="1663560" y="5633655"/>
            <a:ext cx="3786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Comic Sans MS" panose="030F0902030302020204" pitchFamily="66" charset="0"/>
              </a:rPr>
              <a:t>B1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1CC668B0-AC3F-EFC7-8E60-196629EA7ED8}"/>
              </a:ext>
            </a:extLst>
          </p:cNvPr>
          <p:cNvSpPr txBox="1"/>
          <p:nvPr/>
        </p:nvSpPr>
        <p:spPr>
          <a:xfrm>
            <a:off x="5236463" y="4996166"/>
            <a:ext cx="4219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Comic Sans MS" panose="030F0902030302020204" pitchFamily="66" charset="0"/>
              </a:rPr>
              <a:t>B2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4CCE79A0-637C-6EF7-2011-1DF6E8A98554}"/>
              </a:ext>
            </a:extLst>
          </p:cNvPr>
          <p:cNvSpPr txBox="1"/>
          <p:nvPr/>
        </p:nvSpPr>
        <p:spPr>
          <a:xfrm>
            <a:off x="468172" y="4995061"/>
            <a:ext cx="4219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Comic Sans MS" panose="030F0902030302020204" pitchFamily="66" charset="0"/>
              </a:rPr>
              <a:t>B3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9DEE3E9F-3E38-2B9B-6787-6CC2325C7BAE}"/>
              </a:ext>
            </a:extLst>
          </p:cNvPr>
          <p:cNvSpPr txBox="1"/>
          <p:nvPr/>
        </p:nvSpPr>
        <p:spPr>
          <a:xfrm>
            <a:off x="2844906" y="6890536"/>
            <a:ext cx="4219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Comic Sans MS" panose="030F0902030302020204" pitchFamily="66" charset="0"/>
              </a:rPr>
              <a:t>B4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EBA7ABB2-F75B-A47C-3439-CD56590781FB}"/>
              </a:ext>
            </a:extLst>
          </p:cNvPr>
          <p:cNvSpPr txBox="1"/>
          <p:nvPr/>
        </p:nvSpPr>
        <p:spPr>
          <a:xfrm>
            <a:off x="5236463" y="7530636"/>
            <a:ext cx="4219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Comic Sans MS" panose="030F0902030302020204" pitchFamily="66" charset="0"/>
              </a:rPr>
              <a:t>B5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D9946C45-1E9E-6C43-2E39-7DDFC929992B}"/>
              </a:ext>
            </a:extLst>
          </p:cNvPr>
          <p:cNvSpPr txBox="1"/>
          <p:nvPr/>
        </p:nvSpPr>
        <p:spPr>
          <a:xfrm>
            <a:off x="1663560" y="8152789"/>
            <a:ext cx="4219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Comic Sans MS" panose="030F0902030302020204" pitchFamily="66" charset="0"/>
              </a:rPr>
              <a:t>B6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340FBE75-8632-39DE-B2A4-A115AEB62654}"/>
              </a:ext>
            </a:extLst>
          </p:cNvPr>
          <p:cNvSpPr txBox="1"/>
          <p:nvPr/>
        </p:nvSpPr>
        <p:spPr>
          <a:xfrm>
            <a:off x="464966" y="8152788"/>
            <a:ext cx="3722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Comic Sans MS" panose="030F0902030302020204" pitchFamily="66" charset="0"/>
              </a:rPr>
              <a:t>C1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F5696ECD-A65D-2846-331D-A7669A63D65C}"/>
              </a:ext>
            </a:extLst>
          </p:cNvPr>
          <p:cNvSpPr txBox="1"/>
          <p:nvPr/>
        </p:nvSpPr>
        <p:spPr>
          <a:xfrm>
            <a:off x="1663560" y="6288632"/>
            <a:ext cx="4010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Comic Sans MS" panose="030F0902030302020204" pitchFamily="66" charset="0"/>
              </a:rPr>
              <a:t>C2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8C4F0C76-E13C-8872-40B8-B97531B6046F}"/>
              </a:ext>
            </a:extLst>
          </p:cNvPr>
          <p:cNvSpPr txBox="1"/>
          <p:nvPr/>
        </p:nvSpPr>
        <p:spPr>
          <a:xfrm>
            <a:off x="1663560" y="4352542"/>
            <a:ext cx="4010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Comic Sans MS" panose="030F0902030302020204" pitchFamily="66" charset="0"/>
              </a:rPr>
              <a:t>C3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1E7478D9-92FE-2188-6D8A-2C4C10A9DFFF}"/>
              </a:ext>
            </a:extLst>
          </p:cNvPr>
          <p:cNvSpPr txBox="1"/>
          <p:nvPr/>
        </p:nvSpPr>
        <p:spPr>
          <a:xfrm>
            <a:off x="4032345" y="5633655"/>
            <a:ext cx="4010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Comic Sans MS" panose="030F0902030302020204" pitchFamily="66" charset="0"/>
              </a:rPr>
              <a:t>C4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275C604A-122D-4ED0-6FAE-9B3727743C97}"/>
              </a:ext>
            </a:extLst>
          </p:cNvPr>
          <p:cNvSpPr txBox="1"/>
          <p:nvPr/>
        </p:nvSpPr>
        <p:spPr>
          <a:xfrm>
            <a:off x="2841700" y="7537093"/>
            <a:ext cx="4010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Comic Sans MS" panose="030F0902030302020204" pitchFamily="66" charset="0"/>
              </a:rPr>
              <a:t>C5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039BE0DC-91FE-377C-EA2C-9F71D0850568}"/>
              </a:ext>
            </a:extLst>
          </p:cNvPr>
          <p:cNvSpPr txBox="1"/>
          <p:nvPr/>
        </p:nvSpPr>
        <p:spPr>
          <a:xfrm>
            <a:off x="5232614" y="8152788"/>
            <a:ext cx="4010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Comic Sans MS" panose="030F0902030302020204" pitchFamily="66" charset="0"/>
              </a:rPr>
              <a:t>C6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B14E7B28-0910-937B-8D12-341741F3A2F7}"/>
              </a:ext>
            </a:extLst>
          </p:cNvPr>
          <p:cNvSpPr txBox="1"/>
          <p:nvPr/>
        </p:nvSpPr>
        <p:spPr>
          <a:xfrm>
            <a:off x="467534" y="5650453"/>
            <a:ext cx="3946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Comic Sans MS" panose="030F0902030302020204" pitchFamily="66" charset="0"/>
              </a:rPr>
              <a:t>D1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A353CDFB-4348-8D62-39D1-23A912399ED7}"/>
              </a:ext>
            </a:extLst>
          </p:cNvPr>
          <p:cNvSpPr txBox="1"/>
          <p:nvPr/>
        </p:nvSpPr>
        <p:spPr>
          <a:xfrm>
            <a:off x="1663560" y="5009282"/>
            <a:ext cx="4251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Comic Sans MS" panose="030F0902030302020204" pitchFamily="66" charset="0"/>
              </a:rPr>
              <a:t>D2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0A64A7F6-47CF-1B72-FF57-84C48E4689B3}"/>
              </a:ext>
            </a:extLst>
          </p:cNvPr>
          <p:cNvSpPr txBox="1"/>
          <p:nvPr/>
        </p:nvSpPr>
        <p:spPr>
          <a:xfrm>
            <a:off x="4032345" y="4995061"/>
            <a:ext cx="4251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Comic Sans MS" panose="030F0902030302020204" pitchFamily="66" charset="0"/>
              </a:rPr>
              <a:t>D3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7B2DB330-6434-AD13-0313-FED01FE72597}"/>
              </a:ext>
            </a:extLst>
          </p:cNvPr>
          <p:cNvSpPr txBox="1"/>
          <p:nvPr/>
        </p:nvSpPr>
        <p:spPr>
          <a:xfrm>
            <a:off x="4032345" y="6912933"/>
            <a:ext cx="4251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Comic Sans MS" panose="030F0902030302020204" pitchFamily="66" charset="0"/>
              </a:rPr>
              <a:t>D4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7B506A09-77CF-9DD9-3CD7-24A4994225C2}"/>
              </a:ext>
            </a:extLst>
          </p:cNvPr>
          <p:cNvSpPr txBox="1"/>
          <p:nvPr/>
        </p:nvSpPr>
        <p:spPr>
          <a:xfrm>
            <a:off x="1662347" y="7530635"/>
            <a:ext cx="4251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Comic Sans MS" panose="030F0902030302020204" pitchFamily="66" charset="0"/>
              </a:rPr>
              <a:t>D5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91230674-1136-A71F-A104-2D27F721D92F}"/>
              </a:ext>
            </a:extLst>
          </p:cNvPr>
          <p:cNvSpPr txBox="1"/>
          <p:nvPr/>
        </p:nvSpPr>
        <p:spPr>
          <a:xfrm>
            <a:off x="2850714" y="4364006"/>
            <a:ext cx="4251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Comic Sans MS" panose="030F0902030302020204" pitchFamily="66" charset="0"/>
              </a:rPr>
              <a:t>D6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10150FB6-A41A-2828-EC14-1C80ACB133FC}"/>
              </a:ext>
            </a:extLst>
          </p:cNvPr>
          <p:cNvSpPr txBox="1"/>
          <p:nvPr/>
        </p:nvSpPr>
        <p:spPr>
          <a:xfrm>
            <a:off x="2854524" y="8152787"/>
            <a:ext cx="3770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Comic Sans MS" panose="030F0902030302020204" pitchFamily="66" charset="0"/>
              </a:rPr>
              <a:t>E1</a:t>
            </a: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4465983A-06CA-EA0D-AC49-326EA0B9936A}"/>
              </a:ext>
            </a:extLst>
          </p:cNvPr>
          <p:cNvSpPr txBox="1"/>
          <p:nvPr/>
        </p:nvSpPr>
        <p:spPr>
          <a:xfrm>
            <a:off x="4021053" y="7528488"/>
            <a:ext cx="4122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Comic Sans MS" panose="030F0902030302020204" pitchFamily="66" charset="0"/>
              </a:rPr>
              <a:t>E2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3339F86B-BAF3-A5D7-14FE-B4CFEA2AF117}"/>
              </a:ext>
            </a:extLst>
          </p:cNvPr>
          <p:cNvSpPr txBox="1"/>
          <p:nvPr/>
        </p:nvSpPr>
        <p:spPr>
          <a:xfrm>
            <a:off x="5232614" y="6288631"/>
            <a:ext cx="4122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Comic Sans MS" panose="030F0902030302020204" pitchFamily="66" charset="0"/>
              </a:rPr>
              <a:t>E3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9A2DE7C0-DC91-A116-270C-EB0EBC2CD3CB}"/>
              </a:ext>
            </a:extLst>
          </p:cNvPr>
          <p:cNvSpPr txBox="1"/>
          <p:nvPr/>
        </p:nvSpPr>
        <p:spPr>
          <a:xfrm>
            <a:off x="2854524" y="6288630"/>
            <a:ext cx="4122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Comic Sans MS" panose="030F0902030302020204" pitchFamily="66" charset="0"/>
              </a:rPr>
              <a:t>E4</a:t>
            </a: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90B91433-E336-B855-54D4-1C1BF12FEFDE}"/>
              </a:ext>
            </a:extLst>
          </p:cNvPr>
          <p:cNvSpPr txBox="1"/>
          <p:nvPr/>
        </p:nvSpPr>
        <p:spPr>
          <a:xfrm>
            <a:off x="464966" y="6285926"/>
            <a:ext cx="4122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Comic Sans MS" panose="030F0902030302020204" pitchFamily="66" charset="0"/>
              </a:rPr>
              <a:t>E5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08AB224D-ABE9-14F4-7EF5-EF87F2394929}"/>
              </a:ext>
            </a:extLst>
          </p:cNvPr>
          <p:cNvSpPr txBox="1"/>
          <p:nvPr/>
        </p:nvSpPr>
        <p:spPr>
          <a:xfrm>
            <a:off x="2854524" y="5642073"/>
            <a:ext cx="4122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Comic Sans MS" panose="030F0902030302020204" pitchFamily="66" charset="0"/>
              </a:rPr>
              <a:t>E6</a:t>
            </a: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06923FD3-6F3F-183D-6503-3956B8EB9BB3}"/>
              </a:ext>
            </a:extLst>
          </p:cNvPr>
          <p:cNvSpPr txBox="1"/>
          <p:nvPr/>
        </p:nvSpPr>
        <p:spPr>
          <a:xfrm>
            <a:off x="1657467" y="6906262"/>
            <a:ext cx="4219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Comic Sans MS" panose="030F0902030302020204" pitchFamily="66" charset="0"/>
              </a:rPr>
              <a:t>A7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DAD47E01-40BD-8F7E-DF75-CC9BF51E9B70}"/>
              </a:ext>
            </a:extLst>
          </p:cNvPr>
          <p:cNvSpPr txBox="1"/>
          <p:nvPr/>
        </p:nvSpPr>
        <p:spPr>
          <a:xfrm>
            <a:off x="5235820" y="6912933"/>
            <a:ext cx="4219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Comic Sans MS" panose="030F0902030302020204" pitchFamily="66" charset="0"/>
              </a:rPr>
              <a:t>B7</a:t>
            </a: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DBE5412F-56C9-DBA1-3271-75CBB4561132}"/>
              </a:ext>
            </a:extLst>
          </p:cNvPr>
          <p:cNvSpPr txBox="1"/>
          <p:nvPr/>
        </p:nvSpPr>
        <p:spPr>
          <a:xfrm>
            <a:off x="5232614" y="5650452"/>
            <a:ext cx="4010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Comic Sans MS" panose="030F0902030302020204" pitchFamily="66" charset="0"/>
              </a:rPr>
              <a:t>C7</a:t>
            </a:r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77EAB489-FD0C-DCC7-FB8F-4CED81FB0053}"/>
              </a:ext>
            </a:extLst>
          </p:cNvPr>
          <p:cNvSpPr txBox="1"/>
          <p:nvPr/>
        </p:nvSpPr>
        <p:spPr>
          <a:xfrm>
            <a:off x="4021053" y="4364006"/>
            <a:ext cx="4251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Comic Sans MS" panose="030F0902030302020204" pitchFamily="66" charset="0"/>
              </a:rPr>
              <a:t>D7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C894EE5A-AF65-8ED2-EA91-452458111109}"/>
              </a:ext>
            </a:extLst>
          </p:cNvPr>
          <p:cNvSpPr txBox="1"/>
          <p:nvPr/>
        </p:nvSpPr>
        <p:spPr>
          <a:xfrm>
            <a:off x="464966" y="6911509"/>
            <a:ext cx="4122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Comic Sans MS" panose="030F0902030302020204" pitchFamily="66" charset="0"/>
              </a:rPr>
              <a:t>E7</a:t>
            </a:r>
          </a:p>
        </p:txBody>
      </p:sp>
      <p:graphicFrame>
        <p:nvGraphicFramePr>
          <p:cNvPr id="41" name="Tableau 40">
            <a:extLst>
              <a:ext uri="{FF2B5EF4-FFF2-40B4-BE49-F238E27FC236}">
                <a16:creationId xmlns:a16="http://schemas.microsoft.com/office/drawing/2014/main" id="{B256C834-7C2C-B9C5-6701-D1173380B1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616360"/>
              </p:ext>
            </p:extLst>
          </p:nvPr>
        </p:nvGraphicFramePr>
        <p:xfrm>
          <a:off x="513971" y="4415997"/>
          <a:ext cx="5937525" cy="43883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7505">
                  <a:extLst>
                    <a:ext uri="{9D8B030D-6E8A-4147-A177-3AD203B41FA5}">
                      <a16:colId xmlns:a16="http://schemas.microsoft.com/office/drawing/2014/main" val="3513256402"/>
                    </a:ext>
                  </a:extLst>
                </a:gridCol>
                <a:gridCol w="1187505">
                  <a:extLst>
                    <a:ext uri="{9D8B030D-6E8A-4147-A177-3AD203B41FA5}">
                      <a16:colId xmlns:a16="http://schemas.microsoft.com/office/drawing/2014/main" val="2981584264"/>
                    </a:ext>
                  </a:extLst>
                </a:gridCol>
                <a:gridCol w="1187505">
                  <a:extLst>
                    <a:ext uri="{9D8B030D-6E8A-4147-A177-3AD203B41FA5}">
                      <a16:colId xmlns:a16="http://schemas.microsoft.com/office/drawing/2014/main" val="936862057"/>
                    </a:ext>
                  </a:extLst>
                </a:gridCol>
                <a:gridCol w="1187505">
                  <a:extLst>
                    <a:ext uri="{9D8B030D-6E8A-4147-A177-3AD203B41FA5}">
                      <a16:colId xmlns:a16="http://schemas.microsoft.com/office/drawing/2014/main" val="3248816004"/>
                    </a:ext>
                  </a:extLst>
                </a:gridCol>
                <a:gridCol w="1187505">
                  <a:extLst>
                    <a:ext uri="{9D8B030D-6E8A-4147-A177-3AD203B41FA5}">
                      <a16:colId xmlns:a16="http://schemas.microsoft.com/office/drawing/2014/main" val="4027208174"/>
                    </a:ext>
                  </a:extLst>
                </a:gridCol>
              </a:tblGrid>
              <a:tr h="626909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88548529"/>
                  </a:ext>
                </a:extLst>
              </a:tr>
              <a:tr h="626909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3723507"/>
                  </a:ext>
                </a:extLst>
              </a:tr>
              <a:tr h="626909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70394327"/>
                  </a:ext>
                </a:extLst>
              </a:tr>
              <a:tr h="626909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27992650"/>
                  </a:ext>
                </a:extLst>
              </a:tr>
              <a:tr h="626909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3227986"/>
                  </a:ext>
                </a:extLst>
              </a:tr>
              <a:tr h="626909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8484668"/>
                  </a:ext>
                </a:extLst>
              </a:tr>
              <a:tr h="626909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0418438"/>
                  </a:ext>
                </a:extLst>
              </a:tr>
            </a:tbl>
          </a:graphicData>
        </a:graphic>
      </p:graphicFrame>
      <p:pic>
        <p:nvPicPr>
          <p:cNvPr id="42" name="Image 41">
            <a:extLst>
              <a:ext uri="{FF2B5EF4-FFF2-40B4-BE49-F238E27FC236}">
                <a16:creationId xmlns:a16="http://schemas.microsoft.com/office/drawing/2014/main" id="{BBAA6639-DF1D-A522-DFC4-2E8E9EF7A80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rcRect l="2222" t="89934" r="-2222" b="-444"/>
          <a:stretch>
            <a:fillRect/>
          </a:stretch>
        </p:blipFill>
        <p:spPr>
          <a:xfrm>
            <a:off x="20782" y="8919090"/>
            <a:ext cx="6858000" cy="1041197"/>
          </a:xfrm>
          <a:prstGeom prst="rect">
            <a:avLst/>
          </a:prstGeom>
        </p:spPr>
      </p:pic>
      <p:pic>
        <p:nvPicPr>
          <p:cNvPr id="2" name="Picture 6" descr="ractions 1 – SEGPA Jean Perrin Béziers">
            <a:extLst>
              <a:ext uri="{FF2B5EF4-FFF2-40B4-BE49-F238E27FC236}">
                <a16:creationId xmlns:a16="http://schemas.microsoft.com/office/drawing/2014/main" id="{896311D0-3A3B-DA7F-2F12-BB2B32D9100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22" b="27148"/>
          <a:stretch/>
        </p:blipFill>
        <p:spPr bwMode="auto">
          <a:xfrm>
            <a:off x="2105491" y="4455008"/>
            <a:ext cx="547724" cy="540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8" descr="aths Fractions - Fraction Information Cards Eighths">
            <a:extLst>
              <a:ext uri="{FF2B5EF4-FFF2-40B4-BE49-F238E27FC236}">
                <a16:creationId xmlns:a16="http://schemas.microsoft.com/office/drawing/2014/main" id="{781D8087-0787-C80F-6B44-0ED4E9560F9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2" t="6501" r="49745" b="8295"/>
          <a:stretch/>
        </p:blipFill>
        <p:spPr bwMode="auto">
          <a:xfrm>
            <a:off x="529983" y="5263359"/>
            <a:ext cx="362667" cy="345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" name="Picture 32" descr="duPic Fractions Page">
            <a:extLst>
              <a:ext uri="{FF2B5EF4-FFF2-40B4-BE49-F238E27FC236}">
                <a16:creationId xmlns:a16="http://schemas.microsoft.com/office/drawing/2014/main" id="{D41CD6BE-61F6-6AE1-1E35-F26BBDF87A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363" y="7674164"/>
            <a:ext cx="490792" cy="449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4" name="Picture 8" descr="aths Fractions - Fraction Information Cards Eighths">
            <a:extLst>
              <a:ext uri="{FF2B5EF4-FFF2-40B4-BE49-F238E27FC236}">
                <a16:creationId xmlns:a16="http://schemas.microsoft.com/office/drawing/2014/main" id="{F7188E87-FCED-72AD-D7C8-6064BFBA27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2" t="6501" r="49745" b="8295"/>
          <a:stretch/>
        </p:blipFill>
        <p:spPr bwMode="auto">
          <a:xfrm>
            <a:off x="892650" y="5072360"/>
            <a:ext cx="362667" cy="345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" name="Picture 8" descr="aths Fractions - Fraction Information Cards Eighths">
            <a:extLst>
              <a:ext uri="{FF2B5EF4-FFF2-40B4-BE49-F238E27FC236}">
                <a16:creationId xmlns:a16="http://schemas.microsoft.com/office/drawing/2014/main" id="{21B88D29-D737-EC01-FBAA-5CD4A7E24E5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2" t="6501" r="49745" b="8295"/>
          <a:stretch/>
        </p:blipFill>
        <p:spPr bwMode="auto">
          <a:xfrm>
            <a:off x="1246413" y="5260726"/>
            <a:ext cx="362667" cy="345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" name="Picture 18" descr="ractions – EduPrimary">
            <a:extLst>
              <a:ext uri="{FF2B5EF4-FFF2-40B4-BE49-F238E27FC236}">
                <a16:creationId xmlns:a16="http://schemas.microsoft.com/office/drawing/2014/main" id="{CF5AB8EA-2300-C80E-5125-2AA958DD8A0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grayscl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13" t="50299" r="44887" b="40081"/>
          <a:stretch/>
        </p:blipFill>
        <p:spPr bwMode="auto">
          <a:xfrm rot="19534078">
            <a:off x="671895" y="6552291"/>
            <a:ext cx="877798" cy="132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" name="Picture 48" descr="http://www.edupic.net/Images/Fractions/3_10ths_pent_blue.gif">
            <a:extLst>
              <a:ext uri="{FF2B5EF4-FFF2-40B4-BE49-F238E27FC236}">
                <a16:creationId xmlns:a16="http://schemas.microsoft.com/office/drawing/2014/main" id="{415E7C9A-D47C-355D-A0BF-5307909DF1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1441" y="8355617"/>
            <a:ext cx="444837" cy="410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" name="Picture 50" descr="http://www.edupic.net/Images/Fractions/10_10ths_pent_blue.gif">
            <a:extLst>
              <a:ext uri="{FF2B5EF4-FFF2-40B4-BE49-F238E27FC236}">
                <a16:creationId xmlns:a16="http://schemas.microsoft.com/office/drawing/2014/main" id="{E9AC6570-ACFE-CF59-9F23-914D884C36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339" y="8353633"/>
            <a:ext cx="444837" cy="412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0" name="ZoneTexte 89">
                <a:extLst>
                  <a:ext uri="{FF2B5EF4-FFF2-40B4-BE49-F238E27FC236}">
                    <a16:creationId xmlns:a16="http://schemas.microsoft.com/office/drawing/2014/main" id="{80D5D6EB-768C-AAE3-3BF0-EB0F7A532D24}"/>
                  </a:ext>
                </a:extLst>
              </p:cNvPr>
              <p:cNvSpPr txBox="1"/>
              <p:nvPr/>
            </p:nvSpPr>
            <p:spPr>
              <a:xfrm>
                <a:off x="-1431152" y="4481754"/>
                <a:ext cx="5185186" cy="49705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mr-IN" sz="1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400" b="0" i="1" smtClean="0">
                              <a:solidFill>
                                <a:schemeClr val="tx1"/>
                              </a:solidFill>
                              <a:latin typeface="Cambria Math" charset="0"/>
                            </a:rPr>
                            <m:t>3</m:t>
                          </m:r>
                        </m:num>
                        <m:den>
                          <m:r>
                            <a:rPr lang="fr-FR" sz="1400" b="0" i="1" smtClean="0">
                              <a:solidFill>
                                <a:schemeClr val="tx1"/>
                              </a:solidFill>
                              <a:latin typeface="Cambria Math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fr-FR" sz="1400" dirty="0">
                  <a:latin typeface="Comic Sans MS" panose="030F0902030302020204" pitchFamily="66" charset="0"/>
                </a:endParaRPr>
              </a:p>
            </p:txBody>
          </p:sp>
        </mc:Choice>
        <mc:Fallback xmlns="">
          <p:sp>
            <p:nvSpPr>
              <p:cNvPr id="90" name="ZoneTexte 89">
                <a:extLst>
                  <a:ext uri="{FF2B5EF4-FFF2-40B4-BE49-F238E27FC236}">
                    <a16:creationId xmlns:a16="http://schemas.microsoft.com/office/drawing/2014/main" id="{80D5D6EB-768C-AAE3-3BF0-EB0F7A532D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431152" y="4481754"/>
                <a:ext cx="5185186" cy="497059"/>
              </a:xfrm>
              <a:prstGeom prst="rect">
                <a:avLst/>
              </a:prstGeom>
              <a:blipFill>
                <a:blip r:embed="rId10"/>
                <a:stretch>
                  <a:fillRect b="-243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2" name="ZoneTexte 91">
                <a:extLst>
                  <a:ext uri="{FF2B5EF4-FFF2-40B4-BE49-F238E27FC236}">
                    <a16:creationId xmlns:a16="http://schemas.microsoft.com/office/drawing/2014/main" id="{69662C41-4C95-66A0-1243-5CACB87979C9}"/>
                  </a:ext>
                </a:extLst>
              </p:cNvPr>
              <p:cNvSpPr txBox="1"/>
              <p:nvPr/>
            </p:nvSpPr>
            <p:spPr>
              <a:xfrm>
                <a:off x="1161441" y="4496182"/>
                <a:ext cx="4738742" cy="4854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fr-FR" sz="1800" b="0" i="0" dirty="0">
                    <a:solidFill>
                      <a:schemeClr val="tx1"/>
                    </a:solidFill>
                    <a:latin typeface="Comic Sans MS" panose="030F0902030302020204" pitchFamily="66" charset="0"/>
                  </a:rPr>
                  <a:t>1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mr-IN" sz="1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1800" b="0" i="0" smtClean="0">
                            <a:solidFill>
                              <a:schemeClr val="tx1"/>
                            </a:solidFill>
                            <a:latin typeface="Cambria Math" charset="0"/>
                          </a:rPr>
                          <m:t>2</m:t>
                        </m:r>
                      </m:num>
                      <m:den>
                        <m:r>
                          <a:rPr lang="fr-FR" sz="1800" b="0" i="0" smtClean="0">
                            <a:solidFill>
                              <a:schemeClr val="tx1"/>
                            </a:solidFill>
                            <a:latin typeface="Cambria Math" charset="0"/>
                          </a:rPr>
                          <m:t>3</m:t>
                        </m:r>
                      </m:den>
                    </m:f>
                  </m:oMath>
                </a14:m>
                <a:endParaRPr lang="fr-FR" b="0" i="0" dirty="0">
                  <a:solidFill>
                    <a:schemeClr val="tx1"/>
                  </a:solidFill>
                  <a:latin typeface="Comic Sans MS" panose="030F0902030302020204" pitchFamily="66" charset="0"/>
                </a:endParaRPr>
              </a:p>
            </p:txBody>
          </p:sp>
        </mc:Choice>
        <mc:Fallback xmlns="">
          <p:sp>
            <p:nvSpPr>
              <p:cNvPr id="92" name="ZoneTexte 91">
                <a:extLst>
                  <a:ext uri="{FF2B5EF4-FFF2-40B4-BE49-F238E27FC236}">
                    <a16:creationId xmlns:a16="http://schemas.microsoft.com/office/drawing/2014/main" id="{69662C41-4C95-66A0-1243-5CACB87979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61441" y="4496182"/>
                <a:ext cx="4738742" cy="485454"/>
              </a:xfrm>
              <a:prstGeom prst="rect">
                <a:avLst/>
              </a:prstGeom>
              <a:blipFill>
                <a:blip r:embed="rId11"/>
                <a:stretch>
                  <a:fillRect b="-769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4" name="ZoneTexte 93">
                <a:extLst>
                  <a:ext uri="{FF2B5EF4-FFF2-40B4-BE49-F238E27FC236}">
                    <a16:creationId xmlns:a16="http://schemas.microsoft.com/office/drawing/2014/main" id="{F0E2338D-D1F4-7A0A-6080-49893B459CE1}"/>
                  </a:ext>
                </a:extLst>
              </p:cNvPr>
              <p:cNvSpPr txBox="1"/>
              <p:nvPr/>
            </p:nvSpPr>
            <p:spPr>
              <a:xfrm>
                <a:off x="2328713" y="4423776"/>
                <a:ext cx="4738742" cy="61074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mr-IN" sz="1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800" b="0" i="1" smtClean="0">
                              <a:solidFill>
                                <a:schemeClr val="tx1"/>
                              </a:solidFill>
                              <a:latin typeface="Cambria Math" charset="0"/>
                            </a:rPr>
                            <m:t>4</m:t>
                          </m:r>
                        </m:num>
                        <m:den>
                          <m:r>
                            <a:rPr lang="fr-FR" sz="1800" b="0" i="1" smtClean="0">
                              <a:solidFill>
                                <a:schemeClr val="tx1"/>
                              </a:solidFill>
                              <a:latin typeface="Cambria Math" charset="0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fr-FR" dirty="0">
                  <a:latin typeface="Comic Sans MS" panose="030F0902030302020204" pitchFamily="66" charset="0"/>
                </a:endParaRPr>
              </a:p>
            </p:txBody>
          </p:sp>
        </mc:Choice>
        <mc:Fallback xmlns="">
          <p:sp>
            <p:nvSpPr>
              <p:cNvPr id="94" name="ZoneTexte 93">
                <a:extLst>
                  <a:ext uri="{FF2B5EF4-FFF2-40B4-BE49-F238E27FC236}">
                    <a16:creationId xmlns:a16="http://schemas.microsoft.com/office/drawing/2014/main" id="{F0E2338D-D1F4-7A0A-6080-49893B459C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28713" y="4423776"/>
                <a:ext cx="4738742" cy="610745"/>
              </a:xfrm>
              <a:prstGeom prst="rect">
                <a:avLst/>
              </a:prstGeom>
              <a:blipFill>
                <a:blip r:embed="rId12"/>
                <a:stretch>
                  <a:fillRect b="-408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6" name="ZoneTexte 95">
                <a:extLst>
                  <a:ext uri="{FF2B5EF4-FFF2-40B4-BE49-F238E27FC236}">
                    <a16:creationId xmlns:a16="http://schemas.microsoft.com/office/drawing/2014/main" id="{4D5A00BD-8AEB-1E9B-8BAD-FEF2D3683715}"/>
                  </a:ext>
                </a:extLst>
              </p:cNvPr>
              <p:cNvSpPr txBox="1"/>
              <p:nvPr/>
            </p:nvSpPr>
            <p:spPr>
              <a:xfrm>
                <a:off x="3578122" y="4401822"/>
                <a:ext cx="4738742" cy="6127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mr-IN" sz="1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800" b="0" i="1" smtClean="0">
                              <a:solidFill>
                                <a:schemeClr val="tx1"/>
                              </a:solidFill>
                              <a:latin typeface="Cambria Math" charset="0"/>
                            </a:rPr>
                            <m:t>9</m:t>
                          </m:r>
                        </m:num>
                        <m:den>
                          <m:r>
                            <a:rPr lang="fr-FR" sz="1800" b="0" i="1" smtClean="0">
                              <a:solidFill>
                                <a:schemeClr val="tx1"/>
                              </a:solidFill>
                              <a:latin typeface="Cambria Math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fr-FR" dirty="0">
                  <a:latin typeface="Comic Sans MS" panose="030F0902030302020204" pitchFamily="66" charset="0"/>
                </a:endParaRPr>
              </a:p>
            </p:txBody>
          </p:sp>
        </mc:Choice>
        <mc:Fallback xmlns="">
          <p:sp>
            <p:nvSpPr>
              <p:cNvPr id="96" name="ZoneTexte 95">
                <a:extLst>
                  <a:ext uri="{FF2B5EF4-FFF2-40B4-BE49-F238E27FC236}">
                    <a16:creationId xmlns:a16="http://schemas.microsoft.com/office/drawing/2014/main" id="{4D5A00BD-8AEB-1E9B-8BAD-FEF2D36837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78122" y="4401822"/>
                <a:ext cx="4738742" cy="612732"/>
              </a:xfrm>
              <a:prstGeom prst="rect">
                <a:avLst/>
              </a:prstGeom>
              <a:blipFill>
                <a:blip r:embed="rId13"/>
                <a:stretch>
                  <a:fillRect b="-200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8" name="ZoneTexte 97">
                <a:extLst>
                  <a:ext uri="{FF2B5EF4-FFF2-40B4-BE49-F238E27FC236}">
                    <a16:creationId xmlns:a16="http://schemas.microsoft.com/office/drawing/2014/main" id="{405A3008-F6F7-6847-4096-A3D163E39667}"/>
                  </a:ext>
                </a:extLst>
              </p:cNvPr>
              <p:cNvSpPr txBox="1"/>
              <p:nvPr/>
            </p:nvSpPr>
            <p:spPr>
              <a:xfrm>
                <a:off x="-84002" y="5120426"/>
                <a:ext cx="4873214" cy="48346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fr-FR" sz="1800" b="0" i="0" dirty="0">
                    <a:solidFill>
                      <a:schemeClr val="tx1"/>
                    </a:solidFill>
                    <a:latin typeface="Comic Sans MS" panose="030F0902030302020204" pitchFamily="66" charset="0"/>
                  </a:rPr>
                  <a:t>1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mr-IN" sz="1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1800" b="0" i="0" smtClean="0">
                            <a:solidFill>
                              <a:schemeClr val="tx1"/>
                            </a:solidFill>
                            <a:latin typeface="Cambria Math" charset="0"/>
                          </a:rPr>
                          <m:t>1</m:t>
                        </m:r>
                      </m:num>
                      <m:den>
                        <m:r>
                          <a:rPr lang="fr-FR" sz="1800" b="0" i="0" smtClean="0">
                            <a:solidFill>
                              <a:schemeClr val="tx1"/>
                            </a:solidFill>
                            <a:latin typeface="Cambria Math" charset="0"/>
                          </a:rPr>
                          <m:t>4</m:t>
                        </m:r>
                      </m:den>
                    </m:f>
                  </m:oMath>
                </a14:m>
                <a:endParaRPr lang="fr-FR" dirty="0">
                  <a:latin typeface="Comic Sans MS" panose="030F0902030302020204" pitchFamily="66" charset="0"/>
                </a:endParaRPr>
              </a:p>
            </p:txBody>
          </p:sp>
        </mc:Choice>
        <mc:Fallback xmlns="">
          <p:sp>
            <p:nvSpPr>
              <p:cNvPr id="98" name="ZoneTexte 97">
                <a:extLst>
                  <a:ext uri="{FF2B5EF4-FFF2-40B4-BE49-F238E27FC236}">
                    <a16:creationId xmlns:a16="http://schemas.microsoft.com/office/drawing/2014/main" id="{405A3008-F6F7-6847-4096-A3D163E396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84002" y="5120426"/>
                <a:ext cx="4873214" cy="483466"/>
              </a:xfrm>
              <a:prstGeom prst="rect">
                <a:avLst/>
              </a:prstGeom>
              <a:blipFill>
                <a:blip r:embed="rId14"/>
                <a:stretch>
                  <a:fillRect b="-769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0" name="ZoneTexte 99">
                <a:extLst>
                  <a:ext uri="{FF2B5EF4-FFF2-40B4-BE49-F238E27FC236}">
                    <a16:creationId xmlns:a16="http://schemas.microsoft.com/office/drawing/2014/main" id="{F5B07622-68A4-1693-3DB4-52B4D010D0C4}"/>
                  </a:ext>
                </a:extLst>
              </p:cNvPr>
              <p:cNvSpPr txBox="1"/>
              <p:nvPr/>
            </p:nvSpPr>
            <p:spPr>
              <a:xfrm>
                <a:off x="3479939" y="5054058"/>
                <a:ext cx="4873214" cy="61831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mr-IN" sz="1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800" b="0" i="0" smtClean="0">
                              <a:solidFill>
                                <a:schemeClr val="tx1"/>
                              </a:solidFill>
                              <a:latin typeface="Cambria Math" charset="0"/>
                            </a:rPr>
                            <m:t>5</m:t>
                          </m:r>
                        </m:num>
                        <m:den>
                          <m:r>
                            <a:rPr lang="fr-FR" sz="1800" b="0" i="0" smtClean="0">
                              <a:solidFill>
                                <a:schemeClr val="tx1"/>
                              </a:solidFill>
                              <a:latin typeface="Cambria Math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fr-FR" dirty="0">
                  <a:latin typeface="Comic Sans MS" panose="030F0902030302020204" pitchFamily="66" charset="0"/>
                </a:endParaRPr>
              </a:p>
            </p:txBody>
          </p:sp>
        </mc:Choice>
        <mc:Fallback xmlns="">
          <p:sp>
            <p:nvSpPr>
              <p:cNvPr id="100" name="ZoneTexte 99">
                <a:extLst>
                  <a:ext uri="{FF2B5EF4-FFF2-40B4-BE49-F238E27FC236}">
                    <a16:creationId xmlns:a16="http://schemas.microsoft.com/office/drawing/2014/main" id="{F5B07622-68A4-1693-3DB4-52B4D010D0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79939" y="5054058"/>
                <a:ext cx="4873214" cy="618311"/>
              </a:xfrm>
              <a:prstGeom prst="rect">
                <a:avLst/>
              </a:prstGeom>
              <a:blipFill>
                <a:blip r:embed="rId15"/>
                <a:stretch>
                  <a:fillRect b="-400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2" name="ZoneTexte 101">
                <a:extLst>
                  <a:ext uri="{FF2B5EF4-FFF2-40B4-BE49-F238E27FC236}">
                    <a16:creationId xmlns:a16="http://schemas.microsoft.com/office/drawing/2014/main" id="{674A4C5B-08BA-17B7-0EAA-F3C3C2F96F72}"/>
                  </a:ext>
                </a:extLst>
              </p:cNvPr>
              <p:cNvSpPr txBox="1"/>
              <p:nvPr/>
            </p:nvSpPr>
            <p:spPr>
              <a:xfrm>
                <a:off x="3469182" y="5674990"/>
                <a:ext cx="4894728" cy="61093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mr-IN" sz="1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800" b="0" i="1" smtClean="0">
                              <a:solidFill>
                                <a:schemeClr val="tx1"/>
                              </a:solidFill>
                              <a:latin typeface="Cambria Math" charset="0"/>
                            </a:rPr>
                            <m:t>3</m:t>
                          </m:r>
                        </m:num>
                        <m:den>
                          <m:r>
                            <a:rPr lang="fr-FR" sz="1800" b="0" i="1" smtClean="0">
                              <a:solidFill>
                                <a:schemeClr val="tx1"/>
                              </a:solidFill>
                              <a:latin typeface="Cambria Math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fr-FR" dirty="0">
                  <a:latin typeface="Comic Sans MS" panose="030F0902030302020204" pitchFamily="66" charset="0"/>
                </a:endParaRPr>
              </a:p>
            </p:txBody>
          </p:sp>
        </mc:Choice>
        <mc:Fallback xmlns="">
          <p:sp>
            <p:nvSpPr>
              <p:cNvPr id="102" name="ZoneTexte 101">
                <a:extLst>
                  <a:ext uri="{FF2B5EF4-FFF2-40B4-BE49-F238E27FC236}">
                    <a16:creationId xmlns:a16="http://schemas.microsoft.com/office/drawing/2014/main" id="{674A4C5B-08BA-17B7-0EAA-F3C3C2F96F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69182" y="5674990"/>
                <a:ext cx="4894728" cy="610936"/>
              </a:xfrm>
              <a:prstGeom prst="rect">
                <a:avLst/>
              </a:prstGeom>
              <a:blipFill>
                <a:blip r:embed="rId16"/>
                <a:stretch>
                  <a:fillRect b="-408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4" name="ZoneTexte 103">
                <a:extLst>
                  <a:ext uri="{FF2B5EF4-FFF2-40B4-BE49-F238E27FC236}">
                    <a16:creationId xmlns:a16="http://schemas.microsoft.com/office/drawing/2014/main" id="{EEDC68A2-0895-D692-E1E8-E0316983F61B}"/>
                  </a:ext>
                </a:extLst>
              </p:cNvPr>
              <p:cNvSpPr txBox="1"/>
              <p:nvPr/>
            </p:nvSpPr>
            <p:spPr>
              <a:xfrm>
                <a:off x="-1286484" y="5666240"/>
                <a:ext cx="4895850" cy="61087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mr-IN" sz="1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800" b="0" i="1" smtClean="0">
                              <a:solidFill>
                                <a:schemeClr val="tx1"/>
                              </a:solidFill>
                              <a:latin typeface="Cambria Math" charset="0"/>
                            </a:rPr>
                            <m:t>7</m:t>
                          </m:r>
                        </m:num>
                        <m:den>
                          <m:r>
                            <a:rPr lang="fr-FR" sz="1800" b="0" i="1" smtClean="0">
                              <a:solidFill>
                                <a:schemeClr val="tx1"/>
                              </a:solidFill>
                              <a:latin typeface="Cambria Math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fr-FR" dirty="0">
                  <a:latin typeface="Comic Sans MS" panose="030F0902030302020204" pitchFamily="66" charset="0"/>
                </a:endParaRPr>
              </a:p>
            </p:txBody>
          </p:sp>
        </mc:Choice>
        <mc:Fallback xmlns="">
          <p:sp>
            <p:nvSpPr>
              <p:cNvPr id="104" name="ZoneTexte 103">
                <a:extLst>
                  <a:ext uri="{FF2B5EF4-FFF2-40B4-BE49-F238E27FC236}">
                    <a16:creationId xmlns:a16="http://schemas.microsoft.com/office/drawing/2014/main" id="{EEDC68A2-0895-D692-E1E8-E0316983F6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286484" y="5666240"/>
                <a:ext cx="4895850" cy="610873"/>
              </a:xfrm>
              <a:prstGeom prst="rect">
                <a:avLst/>
              </a:prstGeom>
              <a:blipFill>
                <a:blip r:embed="rId17"/>
                <a:stretch>
                  <a:fillRect b="-204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6" name="ZoneTexte 105">
                <a:extLst>
                  <a:ext uri="{FF2B5EF4-FFF2-40B4-BE49-F238E27FC236}">
                    <a16:creationId xmlns:a16="http://schemas.microsoft.com/office/drawing/2014/main" id="{2823EFEF-34ED-A77D-FDBC-54F06E0FBC41}"/>
                  </a:ext>
                </a:extLst>
              </p:cNvPr>
              <p:cNvSpPr txBox="1"/>
              <p:nvPr/>
            </p:nvSpPr>
            <p:spPr>
              <a:xfrm>
                <a:off x="1073983" y="6294546"/>
                <a:ext cx="4895850" cy="6127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mr-IN" sz="1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800" b="0" i="1" smtClean="0">
                              <a:solidFill>
                                <a:schemeClr val="tx1"/>
                              </a:solidFill>
                              <a:latin typeface="Cambria Math" charset="0"/>
                            </a:rPr>
                            <m:t>2</m:t>
                          </m:r>
                        </m:num>
                        <m:den>
                          <m:r>
                            <a:rPr lang="fr-FR" sz="1800" b="0" i="1" smtClean="0">
                              <a:solidFill>
                                <a:schemeClr val="tx1"/>
                              </a:solidFill>
                              <a:latin typeface="Cambria Math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fr-FR" dirty="0">
                  <a:latin typeface="Comic Sans MS" panose="030F0902030302020204" pitchFamily="66" charset="0"/>
                </a:endParaRPr>
              </a:p>
            </p:txBody>
          </p:sp>
        </mc:Choice>
        <mc:Fallback xmlns="">
          <p:sp>
            <p:nvSpPr>
              <p:cNvPr id="106" name="ZoneTexte 105">
                <a:extLst>
                  <a:ext uri="{FF2B5EF4-FFF2-40B4-BE49-F238E27FC236}">
                    <a16:creationId xmlns:a16="http://schemas.microsoft.com/office/drawing/2014/main" id="{2823EFEF-34ED-A77D-FDBC-54F06E0FBC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3983" y="6294546"/>
                <a:ext cx="4895850" cy="612732"/>
              </a:xfrm>
              <a:prstGeom prst="rect">
                <a:avLst/>
              </a:prstGeom>
              <a:blipFill>
                <a:blip r:embed="rId18"/>
                <a:stretch>
                  <a:fillRect b="-408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8" name="ZoneTexte 107">
                <a:extLst>
                  <a:ext uri="{FF2B5EF4-FFF2-40B4-BE49-F238E27FC236}">
                    <a16:creationId xmlns:a16="http://schemas.microsoft.com/office/drawing/2014/main" id="{0A880ADF-D1B9-33FB-F545-A9B9DC0D75CE}"/>
                  </a:ext>
                </a:extLst>
              </p:cNvPr>
              <p:cNvSpPr txBox="1"/>
              <p:nvPr/>
            </p:nvSpPr>
            <p:spPr>
              <a:xfrm>
                <a:off x="3435094" y="6396966"/>
                <a:ext cx="4895850" cy="48577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fr-FR" sz="1800" b="0" i="0" dirty="0">
                    <a:solidFill>
                      <a:schemeClr val="tx1"/>
                    </a:solidFill>
                    <a:latin typeface="Comic Sans MS" panose="030F0902030302020204" pitchFamily="66" charset="0"/>
                  </a:rPr>
                  <a:t>1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mr-IN" sz="1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1800" b="0" i="0" smtClean="0">
                            <a:solidFill>
                              <a:schemeClr val="tx1"/>
                            </a:solidFill>
                            <a:latin typeface="Cambria Math" charset="0"/>
                          </a:rPr>
                          <m:t>3</m:t>
                        </m:r>
                      </m:num>
                      <m:den>
                        <m:r>
                          <a:rPr lang="fr-FR" sz="1800" b="0" i="0" smtClean="0">
                            <a:solidFill>
                              <a:schemeClr val="tx1"/>
                            </a:solidFill>
                            <a:latin typeface="Cambria Math" charset="0"/>
                          </a:rPr>
                          <m:t>1</m:t>
                        </m:r>
                        <m:r>
                          <a:rPr lang="fr-FR" sz="1800" b="0" i="1" smtClean="0">
                            <a:solidFill>
                              <a:schemeClr val="tx1"/>
                            </a:solidFill>
                            <a:latin typeface="Cambria Math" charset="0"/>
                          </a:rPr>
                          <m:t>0</m:t>
                        </m:r>
                      </m:den>
                    </m:f>
                  </m:oMath>
                </a14:m>
                <a:endParaRPr lang="fr-FR" dirty="0">
                  <a:latin typeface="Comic Sans MS" panose="030F0902030302020204" pitchFamily="66" charset="0"/>
                </a:endParaRPr>
              </a:p>
            </p:txBody>
          </p:sp>
        </mc:Choice>
        <mc:Fallback xmlns="">
          <p:sp>
            <p:nvSpPr>
              <p:cNvPr id="108" name="ZoneTexte 107">
                <a:extLst>
                  <a:ext uri="{FF2B5EF4-FFF2-40B4-BE49-F238E27FC236}">
                    <a16:creationId xmlns:a16="http://schemas.microsoft.com/office/drawing/2014/main" id="{0A880ADF-D1B9-33FB-F545-A9B9DC0D75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35094" y="6396966"/>
                <a:ext cx="4895850" cy="485774"/>
              </a:xfrm>
              <a:prstGeom prst="rect">
                <a:avLst/>
              </a:prstGeom>
              <a:blipFill>
                <a:blip r:embed="rId19"/>
                <a:stretch>
                  <a:fillRect b="-769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0" name="ZoneTexte 109">
                <a:extLst>
                  <a:ext uri="{FF2B5EF4-FFF2-40B4-BE49-F238E27FC236}">
                    <a16:creationId xmlns:a16="http://schemas.microsoft.com/office/drawing/2014/main" id="{3504187C-F52B-5440-FDA5-13018435CC49}"/>
                  </a:ext>
                </a:extLst>
              </p:cNvPr>
              <p:cNvSpPr txBox="1"/>
              <p:nvPr/>
            </p:nvSpPr>
            <p:spPr>
              <a:xfrm>
                <a:off x="2822381" y="6932455"/>
                <a:ext cx="6172200" cy="61093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mr-IN" sz="1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800" b="0" i="1" smtClean="0">
                              <a:solidFill>
                                <a:schemeClr val="tx1"/>
                              </a:solidFill>
                              <a:latin typeface="Cambria Math" charset="0"/>
                            </a:rPr>
                            <m:t>1</m:t>
                          </m:r>
                        </m:num>
                        <m:den>
                          <m:r>
                            <a:rPr lang="fr-FR" sz="1800" b="0" i="1" smtClean="0">
                              <a:solidFill>
                                <a:schemeClr val="tx1"/>
                              </a:solidFill>
                              <a:latin typeface="Cambria Math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fr-FR" dirty="0">
                  <a:latin typeface="Comic Sans MS" panose="030F0902030302020204" pitchFamily="66" charset="0"/>
                </a:endParaRPr>
              </a:p>
            </p:txBody>
          </p:sp>
        </mc:Choice>
        <mc:Fallback xmlns="">
          <p:sp>
            <p:nvSpPr>
              <p:cNvPr id="110" name="ZoneTexte 109">
                <a:extLst>
                  <a:ext uri="{FF2B5EF4-FFF2-40B4-BE49-F238E27FC236}">
                    <a16:creationId xmlns:a16="http://schemas.microsoft.com/office/drawing/2014/main" id="{3504187C-F52B-5440-FDA5-13018435CC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22381" y="6932455"/>
                <a:ext cx="6172200" cy="610936"/>
              </a:xfrm>
              <a:prstGeom prst="rect">
                <a:avLst/>
              </a:prstGeom>
              <a:blipFill>
                <a:blip r:embed="rId20"/>
                <a:stretch>
                  <a:fillRect b="-408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2" name="ZoneTexte 111">
                <a:extLst>
                  <a:ext uri="{FF2B5EF4-FFF2-40B4-BE49-F238E27FC236}">
                    <a16:creationId xmlns:a16="http://schemas.microsoft.com/office/drawing/2014/main" id="{DB2CED5D-B263-0EF4-D820-4C1D1F8CC8C7}"/>
                  </a:ext>
                </a:extLst>
              </p:cNvPr>
              <p:cNvSpPr txBox="1"/>
              <p:nvPr/>
            </p:nvSpPr>
            <p:spPr>
              <a:xfrm>
                <a:off x="2742331" y="8170008"/>
                <a:ext cx="6410324" cy="6127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mr-IN" sz="1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800" b="0" i="1" smtClean="0">
                              <a:solidFill>
                                <a:schemeClr val="tx1"/>
                              </a:solidFill>
                              <a:latin typeface="Cambria Math" charset="0"/>
                            </a:rPr>
                            <m:t>2</m:t>
                          </m:r>
                        </m:num>
                        <m:den>
                          <m:r>
                            <a:rPr lang="fr-FR" sz="1800" b="0" i="1" smtClean="0">
                              <a:solidFill>
                                <a:schemeClr val="tx1"/>
                              </a:solidFill>
                              <a:latin typeface="Cambria Math" charset="0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fr-FR" dirty="0">
                  <a:latin typeface="Comic Sans MS" panose="030F0902030302020204" pitchFamily="66" charset="0"/>
                </a:endParaRPr>
              </a:p>
            </p:txBody>
          </p:sp>
        </mc:Choice>
        <mc:Fallback xmlns="">
          <p:sp>
            <p:nvSpPr>
              <p:cNvPr id="112" name="ZoneTexte 111">
                <a:extLst>
                  <a:ext uri="{FF2B5EF4-FFF2-40B4-BE49-F238E27FC236}">
                    <a16:creationId xmlns:a16="http://schemas.microsoft.com/office/drawing/2014/main" id="{DB2CED5D-B263-0EF4-D820-4C1D1F8CC8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42331" y="8170008"/>
                <a:ext cx="6410324" cy="612732"/>
              </a:xfrm>
              <a:prstGeom prst="rect">
                <a:avLst/>
              </a:prstGeom>
              <a:blipFill>
                <a:blip r:embed="rId21"/>
                <a:stretch>
                  <a:fillRect b="-408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4" name="ZoneTexte 113">
                <a:extLst>
                  <a:ext uri="{FF2B5EF4-FFF2-40B4-BE49-F238E27FC236}">
                    <a16:creationId xmlns:a16="http://schemas.microsoft.com/office/drawing/2014/main" id="{74E13C4F-4FEF-16E6-80A6-C722B0985413}"/>
                  </a:ext>
                </a:extLst>
              </p:cNvPr>
              <p:cNvSpPr txBox="1"/>
              <p:nvPr/>
            </p:nvSpPr>
            <p:spPr>
              <a:xfrm>
                <a:off x="273883" y="8171804"/>
                <a:ext cx="6496050" cy="61093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mr-IN" sz="1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800" b="0" i="1" smtClean="0">
                              <a:solidFill>
                                <a:schemeClr val="tx1"/>
                              </a:solidFill>
                              <a:latin typeface="Cambria Math" charset="0"/>
                            </a:rPr>
                            <m:t>10</m:t>
                          </m:r>
                        </m:num>
                        <m:den>
                          <m:r>
                            <a:rPr lang="fr-FR" sz="1800" b="0" i="1" smtClean="0">
                              <a:solidFill>
                                <a:schemeClr val="tx1"/>
                              </a:solidFill>
                              <a:latin typeface="Cambria Math" charset="0"/>
                            </a:rPr>
                            <m:t>12</m:t>
                          </m:r>
                        </m:den>
                      </m:f>
                    </m:oMath>
                  </m:oMathPara>
                </a14:m>
                <a:endParaRPr lang="fr-FR" dirty="0">
                  <a:latin typeface="Comic Sans MS" panose="030F0902030302020204" pitchFamily="66" charset="0"/>
                </a:endParaRPr>
              </a:p>
            </p:txBody>
          </p:sp>
        </mc:Choice>
        <mc:Fallback xmlns="">
          <p:sp>
            <p:nvSpPr>
              <p:cNvPr id="114" name="ZoneTexte 113">
                <a:extLst>
                  <a:ext uri="{FF2B5EF4-FFF2-40B4-BE49-F238E27FC236}">
                    <a16:creationId xmlns:a16="http://schemas.microsoft.com/office/drawing/2014/main" id="{74E13C4F-4FEF-16E6-80A6-C722B09854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3883" y="8171804"/>
                <a:ext cx="6496050" cy="610936"/>
              </a:xfrm>
              <a:prstGeom prst="rect">
                <a:avLst/>
              </a:prstGeom>
              <a:blipFill>
                <a:blip r:embed="rId22"/>
                <a:stretch>
                  <a:fillRect b="-408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6" name="ZoneTexte 115">
                <a:extLst>
                  <a:ext uri="{FF2B5EF4-FFF2-40B4-BE49-F238E27FC236}">
                    <a16:creationId xmlns:a16="http://schemas.microsoft.com/office/drawing/2014/main" id="{A9ACC8CB-022C-62AF-2F0E-2C72F346FA9F}"/>
                  </a:ext>
                </a:extLst>
              </p:cNvPr>
              <p:cNvSpPr txBox="1"/>
              <p:nvPr/>
            </p:nvSpPr>
            <p:spPr>
              <a:xfrm>
                <a:off x="282787" y="7560496"/>
                <a:ext cx="6496050" cy="6127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mr-IN" sz="1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800" b="0" i="1" smtClean="0">
                              <a:solidFill>
                                <a:schemeClr val="tx1"/>
                              </a:solidFill>
                              <a:latin typeface="Cambria Math" charset="0"/>
                            </a:rPr>
                            <m:t>9</m:t>
                          </m:r>
                        </m:num>
                        <m:den>
                          <m:r>
                            <a:rPr lang="fr-FR" sz="1800" b="0" i="1" smtClean="0">
                              <a:solidFill>
                                <a:schemeClr val="tx1"/>
                              </a:solidFill>
                              <a:latin typeface="Cambria Math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fr-FR" dirty="0">
                  <a:latin typeface="Comic Sans MS" panose="030F0902030302020204" pitchFamily="66" charset="0"/>
                </a:endParaRPr>
              </a:p>
            </p:txBody>
          </p:sp>
        </mc:Choice>
        <mc:Fallback xmlns="">
          <p:sp>
            <p:nvSpPr>
              <p:cNvPr id="116" name="ZoneTexte 115">
                <a:extLst>
                  <a:ext uri="{FF2B5EF4-FFF2-40B4-BE49-F238E27FC236}">
                    <a16:creationId xmlns:a16="http://schemas.microsoft.com/office/drawing/2014/main" id="{A9ACC8CB-022C-62AF-2F0E-2C72F346FA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2787" y="7560496"/>
                <a:ext cx="6496050" cy="612732"/>
              </a:xfrm>
              <a:prstGeom prst="rect">
                <a:avLst/>
              </a:prstGeom>
              <a:blipFill>
                <a:blip r:embed="rId23"/>
                <a:stretch>
                  <a:fillRect b="-408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8" name="ZoneTexte 117">
                <a:extLst>
                  <a:ext uri="{FF2B5EF4-FFF2-40B4-BE49-F238E27FC236}">
                    <a16:creationId xmlns:a16="http://schemas.microsoft.com/office/drawing/2014/main" id="{E6C2E30F-5B38-02CB-41C6-30E429353A15}"/>
                  </a:ext>
                </a:extLst>
              </p:cNvPr>
              <p:cNvSpPr txBox="1"/>
              <p:nvPr/>
            </p:nvSpPr>
            <p:spPr>
              <a:xfrm>
                <a:off x="1450059" y="7290793"/>
                <a:ext cx="6496050" cy="8897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endParaRPr lang="fr-FR" dirty="0">
                  <a:latin typeface="Comic Sans MS" panose="030F0902030302020204" pitchFamily="66" charset="0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mr-IN" sz="1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800" b="0" i="1" smtClean="0">
                              <a:solidFill>
                                <a:schemeClr val="tx1"/>
                              </a:solidFill>
                              <a:latin typeface="Cambria Math" charset="0"/>
                            </a:rPr>
                            <m:t>8</m:t>
                          </m:r>
                        </m:num>
                        <m:den>
                          <m:r>
                            <a:rPr lang="fr-FR" sz="1800" b="0" i="1" smtClean="0">
                              <a:solidFill>
                                <a:schemeClr val="tx1"/>
                              </a:solidFill>
                              <a:latin typeface="Cambria Math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fr-FR" dirty="0">
                  <a:latin typeface="Comic Sans MS" panose="030F0902030302020204" pitchFamily="66" charset="0"/>
                </a:endParaRPr>
              </a:p>
            </p:txBody>
          </p:sp>
        </mc:Choice>
        <mc:Fallback xmlns="">
          <p:sp>
            <p:nvSpPr>
              <p:cNvPr id="118" name="ZoneTexte 117">
                <a:extLst>
                  <a:ext uri="{FF2B5EF4-FFF2-40B4-BE49-F238E27FC236}">
                    <a16:creationId xmlns:a16="http://schemas.microsoft.com/office/drawing/2014/main" id="{E6C2E30F-5B38-02CB-41C6-30E429353A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50059" y="7290793"/>
                <a:ext cx="6496050" cy="889731"/>
              </a:xfrm>
              <a:prstGeom prst="rect">
                <a:avLst/>
              </a:prstGeom>
              <a:blipFill>
                <a:blip r:embed="rId24"/>
                <a:stretch>
                  <a:fillRect b="-281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0" name="ZoneTexte 119">
                <a:extLst>
                  <a:ext uri="{FF2B5EF4-FFF2-40B4-BE49-F238E27FC236}">
                    <a16:creationId xmlns:a16="http://schemas.microsoft.com/office/drawing/2014/main" id="{8A7A4106-D114-6983-1A0D-8AC3F27CF23A}"/>
                  </a:ext>
                </a:extLst>
              </p:cNvPr>
              <p:cNvSpPr txBox="1"/>
              <p:nvPr/>
            </p:nvSpPr>
            <p:spPr>
              <a:xfrm>
                <a:off x="-692575" y="7615579"/>
                <a:ext cx="6000750" cy="4851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fr-FR" sz="1800" b="0" i="0" dirty="0">
                    <a:solidFill>
                      <a:schemeClr val="tx1"/>
                    </a:solidFill>
                    <a:latin typeface="Comic Sans MS" panose="030F0902030302020204" pitchFamily="66" charset="0"/>
                  </a:rPr>
                  <a:t>2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mr-IN" sz="1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1800" b="0" i="0" smtClean="0">
                            <a:solidFill>
                              <a:schemeClr val="tx1"/>
                            </a:solidFill>
                            <a:latin typeface="Cambria Math" charset="0"/>
                          </a:rPr>
                          <m:t>1</m:t>
                        </m:r>
                      </m:num>
                      <m:den>
                        <m:r>
                          <a:rPr lang="fr-FR" sz="1800" b="0" i="0" smtClean="0">
                            <a:solidFill>
                              <a:schemeClr val="tx1"/>
                            </a:solidFill>
                            <a:latin typeface="Cambria Math" charset="0"/>
                          </a:rPr>
                          <m:t>5</m:t>
                        </m:r>
                      </m:den>
                    </m:f>
                  </m:oMath>
                </a14:m>
                <a:endParaRPr lang="fr-FR" dirty="0">
                  <a:latin typeface="Comic Sans MS" panose="030F0902030302020204" pitchFamily="66" charset="0"/>
                </a:endParaRPr>
              </a:p>
            </p:txBody>
          </p:sp>
        </mc:Choice>
        <mc:Fallback xmlns="">
          <p:sp>
            <p:nvSpPr>
              <p:cNvPr id="120" name="ZoneTexte 119">
                <a:extLst>
                  <a:ext uri="{FF2B5EF4-FFF2-40B4-BE49-F238E27FC236}">
                    <a16:creationId xmlns:a16="http://schemas.microsoft.com/office/drawing/2014/main" id="{8A7A4106-D114-6983-1A0D-8AC3F27CF2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692575" y="7615579"/>
                <a:ext cx="6000750" cy="485197"/>
              </a:xfrm>
              <a:prstGeom prst="rect">
                <a:avLst/>
              </a:prstGeom>
              <a:blipFill>
                <a:blip r:embed="rId25"/>
                <a:stretch>
                  <a:fillRect b="-769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2" name="ZoneTexte 121">
                <a:extLst>
                  <a:ext uri="{FF2B5EF4-FFF2-40B4-BE49-F238E27FC236}">
                    <a16:creationId xmlns:a16="http://schemas.microsoft.com/office/drawing/2014/main" id="{00F710E4-A008-33C8-13C9-43EA78474BC7}"/>
                  </a:ext>
                </a:extLst>
              </p:cNvPr>
              <p:cNvSpPr txBox="1"/>
              <p:nvPr/>
            </p:nvSpPr>
            <p:spPr>
              <a:xfrm>
                <a:off x="-1486509" y="6950984"/>
                <a:ext cx="5295900" cy="6127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mr-IN" sz="1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800" b="0" i="1" smtClean="0">
                              <a:solidFill>
                                <a:schemeClr val="tx1"/>
                              </a:solidFill>
                              <a:latin typeface="Cambria Math" charset="0"/>
                            </a:rPr>
                            <m:t>1</m:t>
                          </m:r>
                        </m:num>
                        <m:den>
                          <m:r>
                            <a:rPr lang="fr-FR" sz="1800" b="0" i="1" smtClean="0">
                              <a:solidFill>
                                <a:schemeClr val="tx1"/>
                              </a:solidFill>
                              <a:latin typeface="Cambria Math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fr-FR" dirty="0">
                  <a:latin typeface="Comic Sans MS" panose="030F0902030302020204" pitchFamily="66" charset="0"/>
                </a:endParaRPr>
              </a:p>
            </p:txBody>
          </p:sp>
        </mc:Choice>
        <mc:Fallback xmlns="">
          <p:sp>
            <p:nvSpPr>
              <p:cNvPr id="122" name="ZoneTexte 121">
                <a:extLst>
                  <a:ext uri="{FF2B5EF4-FFF2-40B4-BE49-F238E27FC236}">
                    <a16:creationId xmlns:a16="http://schemas.microsoft.com/office/drawing/2014/main" id="{00F710E4-A008-33C8-13C9-43EA78474B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486509" y="6950984"/>
                <a:ext cx="5295900" cy="612732"/>
              </a:xfrm>
              <a:prstGeom prst="rect">
                <a:avLst/>
              </a:prstGeom>
              <a:blipFill>
                <a:blip r:embed="rId26"/>
                <a:stretch>
                  <a:fillRect b="-408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3" name="Picture 4" descr="riting fractions as multiplication sentences - Check out our busy classroom">
            <a:extLst>
              <a:ext uri="{FF2B5EF4-FFF2-40B4-BE49-F238E27FC236}">
                <a16:creationId xmlns:a16="http://schemas.microsoft.com/office/drawing/2014/main" id="{C158ABE9-4BEC-18E6-F433-91C792C79D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492" y="5711770"/>
            <a:ext cx="538131" cy="538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4" name="Image 123">
            <a:extLst>
              <a:ext uri="{FF2B5EF4-FFF2-40B4-BE49-F238E27FC236}">
                <a16:creationId xmlns:a16="http://schemas.microsoft.com/office/drawing/2014/main" id="{D4A5EC75-3E2B-0F44-9544-C47542744D32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2033503" y="5742933"/>
            <a:ext cx="531392" cy="490516"/>
          </a:xfrm>
          <a:prstGeom prst="rect">
            <a:avLst/>
          </a:prstGeom>
        </p:spPr>
      </p:pic>
      <p:pic>
        <p:nvPicPr>
          <p:cNvPr id="125" name="Picture 10" descr="raction (mathématiques) — Wikipédia">
            <a:extLst>
              <a:ext uri="{FF2B5EF4-FFF2-40B4-BE49-F238E27FC236}">
                <a16:creationId xmlns:a16="http://schemas.microsoft.com/office/drawing/2014/main" id="{1014E170-AE52-36C8-2FC0-6A5B8B6E91F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860"/>
          <a:stretch/>
        </p:blipFill>
        <p:spPr bwMode="auto">
          <a:xfrm>
            <a:off x="4154817" y="5260725"/>
            <a:ext cx="1104217" cy="354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6" name="Picture 14" descr="he concept of mixed numbers - free lesson">
            <a:extLst>
              <a:ext uri="{FF2B5EF4-FFF2-40B4-BE49-F238E27FC236}">
                <a16:creationId xmlns:a16="http://schemas.microsoft.com/office/drawing/2014/main" id="{4B6D7CAD-708F-238D-B5AA-1923C7AE8A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9806" y="5743223"/>
            <a:ext cx="604910" cy="486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7" name="Picture 16" descr="ividing Fractions: Fitting the Divisor - lesson with a video">
            <a:extLst>
              <a:ext uri="{FF2B5EF4-FFF2-40B4-BE49-F238E27FC236}">
                <a16:creationId xmlns:a16="http://schemas.microsoft.com/office/drawing/2014/main" id="{E6C81EFF-A46F-5D87-9F2E-928CAA2B13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6546" y="5155595"/>
            <a:ext cx="384048" cy="384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8" name="Picture 20" descr="5 idées de MATHS FRACTION | crayon gris, fraction">
            <a:extLst>
              <a:ext uri="{FF2B5EF4-FFF2-40B4-BE49-F238E27FC236}">
                <a16:creationId xmlns:a16="http://schemas.microsoft.com/office/drawing/2014/main" id="{D97FF741-4078-CB9E-835A-463B763A6E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4386" y="6353806"/>
            <a:ext cx="576438" cy="527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9" name="Image 128">
            <a:extLst>
              <a:ext uri="{FF2B5EF4-FFF2-40B4-BE49-F238E27FC236}">
                <a16:creationId xmlns:a16="http://schemas.microsoft.com/office/drawing/2014/main" id="{9823B080-EA35-C202-D8B4-651402DEC032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4199353" y="6563321"/>
            <a:ext cx="328543" cy="318456"/>
          </a:xfrm>
          <a:prstGeom prst="rect">
            <a:avLst/>
          </a:prstGeom>
        </p:spPr>
      </p:pic>
      <p:pic>
        <p:nvPicPr>
          <p:cNvPr id="130" name="Image 129">
            <a:extLst>
              <a:ext uri="{FF2B5EF4-FFF2-40B4-BE49-F238E27FC236}">
                <a16:creationId xmlns:a16="http://schemas.microsoft.com/office/drawing/2014/main" id="{DBC1265D-23AB-285F-1B14-D6FC97F061F4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4524373" y="6356207"/>
            <a:ext cx="328543" cy="318456"/>
          </a:xfrm>
          <a:prstGeom prst="rect">
            <a:avLst/>
          </a:prstGeom>
        </p:spPr>
      </p:pic>
      <p:pic>
        <p:nvPicPr>
          <p:cNvPr id="131" name="Picture 24" descr="raction 1/5 - Openclipart">
            <a:extLst>
              <a:ext uri="{FF2B5EF4-FFF2-40B4-BE49-F238E27FC236}">
                <a16:creationId xmlns:a16="http://schemas.microsoft.com/office/drawing/2014/main" id="{5D203642-5100-D14A-5B2B-84EE68D96C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4091" y="6558566"/>
            <a:ext cx="316804" cy="312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2" name="Picture 26" descr="ividing Fractions: Fitting the Divisor - lesson with a video">
            <a:extLst>
              <a:ext uri="{FF2B5EF4-FFF2-40B4-BE49-F238E27FC236}">
                <a16:creationId xmlns:a16="http://schemas.microsoft.com/office/drawing/2014/main" id="{F4C3E0D8-1EAD-4294-0929-06E06D54BC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484" y="6999320"/>
            <a:ext cx="497052" cy="497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" name="Picture 28" descr="raction flash-cards">
            <a:extLst>
              <a:ext uri="{FF2B5EF4-FFF2-40B4-BE49-F238E27FC236}">
                <a16:creationId xmlns:a16="http://schemas.microsoft.com/office/drawing/2014/main" id="{79364727-4A75-5F82-3073-C57233F3008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93" t="47562" r="6610" b="10811"/>
          <a:stretch/>
        </p:blipFill>
        <p:spPr bwMode="auto">
          <a:xfrm rot="5400000">
            <a:off x="3394955" y="6872857"/>
            <a:ext cx="464929" cy="787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4" name="Picture 30" descr="rdonner des fractions et des nombres fractionnaires | Alloprof">
            <a:extLst>
              <a:ext uri="{FF2B5EF4-FFF2-40B4-BE49-F238E27FC236}">
                <a16:creationId xmlns:a16="http://schemas.microsoft.com/office/drawing/2014/main" id="{99537DCE-1770-8713-BAB3-10F8AF45758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97" r="58424" b="42548"/>
          <a:stretch/>
        </p:blipFill>
        <p:spPr bwMode="auto">
          <a:xfrm>
            <a:off x="4389039" y="7060347"/>
            <a:ext cx="792674" cy="391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5" name="Picture 34" descr="nderstanding fractions - 3rd grade math lesson">
            <a:extLst>
              <a:ext uri="{FF2B5EF4-FFF2-40B4-BE49-F238E27FC236}">
                <a16:creationId xmlns:a16="http://schemas.microsoft.com/office/drawing/2014/main" id="{B1AD4A2E-9E82-26A2-75C9-C921F6D1CD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7612" y="7746656"/>
            <a:ext cx="341330" cy="342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6" name="Picture 36" descr="ndex of /teaching/f/images">
            <a:extLst>
              <a:ext uri="{FF2B5EF4-FFF2-40B4-BE49-F238E27FC236}">
                <a16:creationId xmlns:a16="http://schemas.microsoft.com/office/drawing/2014/main" id="{BEBC1A65-F39B-5AB9-4ABC-D1120DF542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2208" y="7757012"/>
            <a:ext cx="341329" cy="342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7" name="Picture 38" descr="ree 10 fraction flash cards">
            <a:extLst>
              <a:ext uri="{FF2B5EF4-FFF2-40B4-BE49-F238E27FC236}">
                <a16:creationId xmlns:a16="http://schemas.microsoft.com/office/drawing/2014/main" id="{D8183684-1411-06E5-1DEB-63A50A637F3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94" t="47563" r="6420" b="10842"/>
          <a:stretch/>
        </p:blipFill>
        <p:spPr bwMode="auto">
          <a:xfrm rot="16200000">
            <a:off x="4536252" y="8141689"/>
            <a:ext cx="505919" cy="748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8" name="Picture 40" descr="HMC Public Cmaps (3)">
            <a:extLst>
              <a:ext uri="{FF2B5EF4-FFF2-40B4-BE49-F238E27FC236}">
                <a16:creationId xmlns:a16="http://schemas.microsoft.com/office/drawing/2014/main" id="{272844BA-1361-1342-4598-16FAD58298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9371" y="8210385"/>
            <a:ext cx="561453" cy="561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" name="Étoile à 5 branches 138">
            <a:extLst>
              <a:ext uri="{FF2B5EF4-FFF2-40B4-BE49-F238E27FC236}">
                <a16:creationId xmlns:a16="http://schemas.microsoft.com/office/drawing/2014/main" id="{6C12EDE9-DFD2-60A6-9F1C-054B5235C303}"/>
              </a:ext>
            </a:extLst>
          </p:cNvPr>
          <p:cNvSpPr/>
          <p:nvPr/>
        </p:nvSpPr>
        <p:spPr>
          <a:xfrm>
            <a:off x="27511" y="21272"/>
            <a:ext cx="216961" cy="210312"/>
          </a:xfrm>
          <a:prstGeom prst="star5">
            <a:avLst/>
          </a:prstGeom>
          <a:solidFill>
            <a:srgbClr val="FFC000"/>
          </a:solidFill>
          <a:ln w="31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0" name="Étoile à 5 branches 139">
            <a:extLst>
              <a:ext uri="{FF2B5EF4-FFF2-40B4-BE49-F238E27FC236}">
                <a16:creationId xmlns:a16="http://schemas.microsoft.com/office/drawing/2014/main" id="{D920C057-D492-EC2F-D06B-1C8E87D98BFC}"/>
              </a:ext>
            </a:extLst>
          </p:cNvPr>
          <p:cNvSpPr/>
          <p:nvPr/>
        </p:nvSpPr>
        <p:spPr>
          <a:xfrm>
            <a:off x="244472" y="24482"/>
            <a:ext cx="216961" cy="210312"/>
          </a:xfrm>
          <a:prstGeom prst="star5">
            <a:avLst/>
          </a:prstGeom>
          <a:solidFill>
            <a:srgbClr val="FFC000"/>
          </a:solidFill>
          <a:ln w="31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DCB39765-9990-E09F-676B-9B9338ABEA99}"/>
              </a:ext>
            </a:extLst>
          </p:cNvPr>
          <p:cNvSpPr txBox="1"/>
          <p:nvPr/>
        </p:nvSpPr>
        <p:spPr>
          <a:xfrm>
            <a:off x="1157027" y="9698677"/>
            <a:ext cx="105189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50" i="1" dirty="0" err="1">
                <a:latin typeface="Calibri" panose="020F0502020204030204" pitchFamily="34" charset="0"/>
                <a:cs typeface="Calibri" panose="020F0502020204030204" pitchFamily="34" charset="0"/>
              </a:rPr>
              <a:t>profissime.com</a:t>
            </a:r>
            <a:endParaRPr lang="fr-FR" sz="1050" i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8225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99AE07-43DC-7C6E-A5E9-49DDDDC59D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03210FA6-E5BE-4CF9-DEA2-EC057856E2E5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rcRect b="57041"/>
          <a:stretch>
            <a:fillRect/>
          </a:stretch>
        </p:blipFill>
        <p:spPr>
          <a:xfrm>
            <a:off x="0" y="0"/>
            <a:ext cx="6858000" cy="4255547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9024B3C0-3256-FFB1-E25A-96F143F7CFE3}"/>
              </a:ext>
            </a:extLst>
          </p:cNvPr>
          <p:cNvSpPr txBox="1"/>
          <p:nvPr/>
        </p:nvSpPr>
        <p:spPr>
          <a:xfrm>
            <a:off x="468172" y="4352543"/>
            <a:ext cx="3962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Comic Sans MS" panose="030F0902030302020204" pitchFamily="66" charset="0"/>
              </a:rPr>
              <a:t>A1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AECD6C2C-7274-ED61-599C-1542AAEA8093}"/>
              </a:ext>
            </a:extLst>
          </p:cNvPr>
          <p:cNvSpPr txBox="1"/>
          <p:nvPr/>
        </p:nvSpPr>
        <p:spPr>
          <a:xfrm>
            <a:off x="2866338" y="4995061"/>
            <a:ext cx="4219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Comic Sans MS" panose="030F0902030302020204" pitchFamily="66" charset="0"/>
              </a:rPr>
              <a:t>A2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1E272036-3458-C6A7-8B03-338444EB1F1A}"/>
              </a:ext>
            </a:extLst>
          </p:cNvPr>
          <p:cNvSpPr txBox="1"/>
          <p:nvPr/>
        </p:nvSpPr>
        <p:spPr>
          <a:xfrm>
            <a:off x="4035551" y="6288632"/>
            <a:ext cx="4219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Comic Sans MS" panose="030F0902030302020204" pitchFamily="66" charset="0"/>
              </a:rPr>
              <a:t>A3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8DEA802A-FC08-3E7B-4BED-2A18B8D4CDB5}"/>
              </a:ext>
            </a:extLst>
          </p:cNvPr>
          <p:cNvSpPr txBox="1"/>
          <p:nvPr/>
        </p:nvSpPr>
        <p:spPr>
          <a:xfrm>
            <a:off x="4035551" y="8152789"/>
            <a:ext cx="4219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Comic Sans MS" panose="030F0902030302020204" pitchFamily="66" charset="0"/>
              </a:rPr>
              <a:t>A4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2F90B50B-690E-9E72-570E-3D299BC09136}"/>
              </a:ext>
            </a:extLst>
          </p:cNvPr>
          <p:cNvSpPr txBox="1"/>
          <p:nvPr/>
        </p:nvSpPr>
        <p:spPr>
          <a:xfrm>
            <a:off x="468172" y="7537093"/>
            <a:ext cx="4219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Comic Sans MS" panose="030F0902030302020204" pitchFamily="66" charset="0"/>
              </a:rPr>
              <a:t>A5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113836D5-BCBB-9849-6EFB-D732AEBEF335}"/>
              </a:ext>
            </a:extLst>
          </p:cNvPr>
          <p:cNvSpPr txBox="1"/>
          <p:nvPr/>
        </p:nvSpPr>
        <p:spPr>
          <a:xfrm>
            <a:off x="5236463" y="4352543"/>
            <a:ext cx="4219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Comic Sans MS" panose="030F0902030302020204" pitchFamily="66" charset="0"/>
              </a:rPr>
              <a:t>A6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B4B51CB8-ABD5-B0A0-1D41-62DA96685129}"/>
              </a:ext>
            </a:extLst>
          </p:cNvPr>
          <p:cNvSpPr txBox="1"/>
          <p:nvPr/>
        </p:nvSpPr>
        <p:spPr>
          <a:xfrm>
            <a:off x="1663560" y="5633655"/>
            <a:ext cx="3786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Comic Sans MS" panose="030F0902030302020204" pitchFamily="66" charset="0"/>
              </a:rPr>
              <a:t>B1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48F20B44-81D5-3B49-BA88-E86DC72D0416}"/>
              </a:ext>
            </a:extLst>
          </p:cNvPr>
          <p:cNvSpPr txBox="1"/>
          <p:nvPr/>
        </p:nvSpPr>
        <p:spPr>
          <a:xfrm>
            <a:off x="5236463" y="4996166"/>
            <a:ext cx="4219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Comic Sans MS" panose="030F0902030302020204" pitchFamily="66" charset="0"/>
              </a:rPr>
              <a:t>B2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D548DA60-5F5F-D7EB-C874-8CD8FE91AA1F}"/>
              </a:ext>
            </a:extLst>
          </p:cNvPr>
          <p:cNvSpPr txBox="1"/>
          <p:nvPr/>
        </p:nvSpPr>
        <p:spPr>
          <a:xfrm>
            <a:off x="468172" y="4995061"/>
            <a:ext cx="4219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Comic Sans MS" panose="030F0902030302020204" pitchFamily="66" charset="0"/>
              </a:rPr>
              <a:t>B3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8C12EF1E-1091-F332-F475-20635B9546AD}"/>
              </a:ext>
            </a:extLst>
          </p:cNvPr>
          <p:cNvSpPr txBox="1"/>
          <p:nvPr/>
        </p:nvSpPr>
        <p:spPr>
          <a:xfrm>
            <a:off x="2844906" y="6890536"/>
            <a:ext cx="4219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Comic Sans MS" panose="030F0902030302020204" pitchFamily="66" charset="0"/>
              </a:rPr>
              <a:t>B4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9D765AB0-D535-01A5-F283-184FD6C50ADD}"/>
              </a:ext>
            </a:extLst>
          </p:cNvPr>
          <p:cNvSpPr txBox="1"/>
          <p:nvPr/>
        </p:nvSpPr>
        <p:spPr>
          <a:xfrm>
            <a:off x="5236463" y="7530636"/>
            <a:ext cx="4219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Comic Sans MS" panose="030F0902030302020204" pitchFamily="66" charset="0"/>
              </a:rPr>
              <a:t>B5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34E5AA68-CAD6-42B2-BA17-6B407FB9DB5E}"/>
              </a:ext>
            </a:extLst>
          </p:cNvPr>
          <p:cNvSpPr txBox="1"/>
          <p:nvPr/>
        </p:nvSpPr>
        <p:spPr>
          <a:xfrm>
            <a:off x="1663560" y="8152789"/>
            <a:ext cx="4219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Comic Sans MS" panose="030F0902030302020204" pitchFamily="66" charset="0"/>
              </a:rPr>
              <a:t>B6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D89BD4A2-4306-1E0E-843C-8D5E9DC2F8AE}"/>
              </a:ext>
            </a:extLst>
          </p:cNvPr>
          <p:cNvSpPr txBox="1"/>
          <p:nvPr/>
        </p:nvSpPr>
        <p:spPr>
          <a:xfrm>
            <a:off x="464966" y="8152788"/>
            <a:ext cx="3722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Comic Sans MS" panose="030F0902030302020204" pitchFamily="66" charset="0"/>
              </a:rPr>
              <a:t>C1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EE8E044F-6EC6-79DF-4055-2A8C27A001AF}"/>
              </a:ext>
            </a:extLst>
          </p:cNvPr>
          <p:cNvSpPr txBox="1"/>
          <p:nvPr/>
        </p:nvSpPr>
        <p:spPr>
          <a:xfrm>
            <a:off x="1663560" y="6288632"/>
            <a:ext cx="4010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Comic Sans MS" panose="030F0902030302020204" pitchFamily="66" charset="0"/>
              </a:rPr>
              <a:t>C2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0DB65282-0A07-507E-D99B-D986ED1EF513}"/>
              </a:ext>
            </a:extLst>
          </p:cNvPr>
          <p:cNvSpPr txBox="1"/>
          <p:nvPr/>
        </p:nvSpPr>
        <p:spPr>
          <a:xfrm>
            <a:off x="1663560" y="4352542"/>
            <a:ext cx="4010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Comic Sans MS" panose="030F0902030302020204" pitchFamily="66" charset="0"/>
              </a:rPr>
              <a:t>C3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0E7323FD-4913-50D1-3284-CF465758E156}"/>
              </a:ext>
            </a:extLst>
          </p:cNvPr>
          <p:cNvSpPr txBox="1"/>
          <p:nvPr/>
        </p:nvSpPr>
        <p:spPr>
          <a:xfrm>
            <a:off x="4032345" y="5633655"/>
            <a:ext cx="4010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Comic Sans MS" panose="030F0902030302020204" pitchFamily="66" charset="0"/>
              </a:rPr>
              <a:t>C4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C3C45333-C480-0485-FCD9-004D43EB840A}"/>
              </a:ext>
            </a:extLst>
          </p:cNvPr>
          <p:cNvSpPr txBox="1"/>
          <p:nvPr/>
        </p:nvSpPr>
        <p:spPr>
          <a:xfrm>
            <a:off x="2841700" y="7537093"/>
            <a:ext cx="4010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Comic Sans MS" panose="030F0902030302020204" pitchFamily="66" charset="0"/>
              </a:rPr>
              <a:t>C5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77643B34-4048-D47A-B90F-3A88A16300B3}"/>
              </a:ext>
            </a:extLst>
          </p:cNvPr>
          <p:cNvSpPr txBox="1"/>
          <p:nvPr/>
        </p:nvSpPr>
        <p:spPr>
          <a:xfrm>
            <a:off x="5232614" y="8152788"/>
            <a:ext cx="4010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Comic Sans MS" panose="030F0902030302020204" pitchFamily="66" charset="0"/>
              </a:rPr>
              <a:t>C6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07EB3C20-31ED-27E5-0F86-3529111CFF50}"/>
              </a:ext>
            </a:extLst>
          </p:cNvPr>
          <p:cNvSpPr txBox="1"/>
          <p:nvPr/>
        </p:nvSpPr>
        <p:spPr>
          <a:xfrm>
            <a:off x="467534" y="5650453"/>
            <a:ext cx="3946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Comic Sans MS" panose="030F0902030302020204" pitchFamily="66" charset="0"/>
              </a:rPr>
              <a:t>D1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7777CB50-5906-9096-EC83-D041D4A267C1}"/>
              </a:ext>
            </a:extLst>
          </p:cNvPr>
          <p:cNvSpPr txBox="1"/>
          <p:nvPr/>
        </p:nvSpPr>
        <p:spPr>
          <a:xfrm>
            <a:off x="1663560" y="5009282"/>
            <a:ext cx="4251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Comic Sans MS" panose="030F0902030302020204" pitchFamily="66" charset="0"/>
              </a:rPr>
              <a:t>D2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1CEAC519-3465-BF89-2409-9A282D2DDFA7}"/>
              </a:ext>
            </a:extLst>
          </p:cNvPr>
          <p:cNvSpPr txBox="1"/>
          <p:nvPr/>
        </p:nvSpPr>
        <p:spPr>
          <a:xfrm>
            <a:off x="4032345" y="4995061"/>
            <a:ext cx="4251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Comic Sans MS" panose="030F0902030302020204" pitchFamily="66" charset="0"/>
              </a:rPr>
              <a:t>D3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3BE90035-F1BA-399C-4471-BDD08BDB5E73}"/>
              </a:ext>
            </a:extLst>
          </p:cNvPr>
          <p:cNvSpPr txBox="1"/>
          <p:nvPr/>
        </p:nvSpPr>
        <p:spPr>
          <a:xfrm>
            <a:off x="4032345" y="6912933"/>
            <a:ext cx="4251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Comic Sans MS" panose="030F0902030302020204" pitchFamily="66" charset="0"/>
              </a:rPr>
              <a:t>D4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F2F37862-ACBA-0A82-17E8-C846B3D224EA}"/>
              </a:ext>
            </a:extLst>
          </p:cNvPr>
          <p:cNvSpPr txBox="1"/>
          <p:nvPr/>
        </p:nvSpPr>
        <p:spPr>
          <a:xfrm>
            <a:off x="1662347" y="7530635"/>
            <a:ext cx="4251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Comic Sans MS" panose="030F0902030302020204" pitchFamily="66" charset="0"/>
              </a:rPr>
              <a:t>D5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01D6D955-BFAA-1F29-28D2-650C0EB53652}"/>
              </a:ext>
            </a:extLst>
          </p:cNvPr>
          <p:cNvSpPr txBox="1"/>
          <p:nvPr/>
        </p:nvSpPr>
        <p:spPr>
          <a:xfrm>
            <a:off x="2850714" y="4364006"/>
            <a:ext cx="4251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Comic Sans MS" panose="030F0902030302020204" pitchFamily="66" charset="0"/>
              </a:rPr>
              <a:t>D6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2E8FE3AD-7377-130D-16E4-41911C135C91}"/>
              </a:ext>
            </a:extLst>
          </p:cNvPr>
          <p:cNvSpPr txBox="1"/>
          <p:nvPr/>
        </p:nvSpPr>
        <p:spPr>
          <a:xfrm>
            <a:off x="2854524" y="8152787"/>
            <a:ext cx="3770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Comic Sans MS" panose="030F0902030302020204" pitchFamily="66" charset="0"/>
              </a:rPr>
              <a:t>E1</a:t>
            </a: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0E837D72-609F-9639-91D9-DFD9A8CAFA44}"/>
              </a:ext>
            </a:extLst>
          </p:cNvPr>
          <p:cNvSpPr txBox="1"/>
          <p:nvPr/>
        </p:nvSpPr>
        <p:spPr>
          <a:xfrm>
            <a:off x="4021053" y="7528488"/>
            <a:ext cx="4122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Comic Sans MS" panose="030F0902030302020204" pitchFamily="66" charset="0"/>
              </a:rPr>
              <a:t>E2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AC7FA785-1E14-1441-2007-085714486E8F}"/>
              </a:ext>
            </a:extLst>
          </p:cNvPr>
          <p:cNvSpPr txBox="1"/>
          <p:nvPr/>
        </p:nvSpPr>
        <p:spPr>
          <a:xfrm>
            <a:off x="5232614" y="6288631"/>
            <a:ext cx="4122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Comic Sans MS" panose="030F0902030302020204" pitchFamily="66" charset="0"/>
              </a:rPr>
              <a:t>E3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0CAD0502-2F15-156D-A44B-249753D20FD3}"/>
              </a:ext>
            </a:extLst>
          </p:cNvPr>
          <p:cNvSpPr txBox="1"/>
          <p:nvPr/>
        </p:nvSpPr>
        <p:spPr>
          <a:xfrm>
            <a:off x="2854524" y="6288630"/>
            <a:ext cx="4122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Comic Sans MS" panose="030F0902030302020204" pitchFamily="66" charset="0"/>
              </a:rPr>
              <a:t>E4</a:t>
            </a: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21F8F4DC-47AB-BE29-E46C-F41634C6F313}"/>
              </a:ext>
            </a:extLst>
          </p:cNvPr>
          <p:cNvSpPr txBox="1"/>
          <p:nvPr/>
        </p:nvSpPr>
        <p:spPr>
          <a:xfrm>
            <a:off x="464966" y="6285926"/>
            <a:ext cx="4122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Comic Sans MS" panose="030F0902030302020204" pitchFamily="66" charset="0"/>
              </a:rPr>
              <a:t>E5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E54CD39C-043F-8113-C77D-8D8A73DC6A06}"/>
              </a:ext>
            </a:extLst>
          </p:cNvPr>
          <p:cNvSpPr txBox="1"/>
          <p:nvPr/>
        </p:nvSpPr>
        <p:spPr>
          <a:xfrm>
            <a:off x="2854524" y="5642073"/>
            <a:ext cx="4122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Comic Sans MS" panose="030F0902030302020204" pitchFamily="66" charset="0"/>
              </a:rPr>
              <a:t>E6</a:t>
            </a: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E7B0C81A-9469-C901-56C6-5CA741D482ED}"/>
              </a:ext>
            </a:extLst>
          </p:cNvPr>
          <p:cNvSpPr txBox="1"/>
          <p:nvPr/>
        </p:nvSpPr>
        <p:spPr>
          <a:xfrm>
            <a:off x="1657467" y="6906262"/>
            <a:ext cx="4219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Comic Sans MS" panose="030F0902030302020204" pitchFamily="66" charset="0"/>
              </a:rPr>
              <a:t>A7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0FC0FE15-7787-0C68-F2AC-1B5806E0C79D}"/>
              </a:ext>
            </a:extLst>
          </p:cNvPr>
          <p:cNvSpPr txBox="1"/>
          <p:nvPr/>
        </p:nvSpPr>
        <p:spPr>
          <a:xfrm>
            <a:off x="5235820" y="6912933"/>
            <a:ext cx="4219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Comic Sans MS" panose="030F0902030302020204" pitchFamily="66" charset="0"/>
              </a:rPr>
              <a:t>B7</a:t>
            </a: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1BA282D0-253B-5F1D-05AB-AE4E1653DAE2}"/>
              </a:ext>
            </a:extLst>
          </p:cNvPr>
          <p:cNvSpPr txBox="1"/>
          <p:nvPr/>
        </p:nvSpPr>
        <p:spPr>
          <a:xfrm>
            <a:off x="5232614" y="5650452"/>
            <a:ext cx="4010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Comic Sans MS" panose="030F0902030302020204" pitchFamily="66" charset="0"/>
              </a:rPr>
              <a:t>C7</a:t>
            </a:r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B1D2F3E8-2846-A757-5CCE-CA2C204753CF}"/>
              </a:ext>
            </a:extLst>
          </p:cNvPr>
          <p:cNvSpPr txBox="1"/>
          <p:nvPr/>
        </p:nvSpPr>
        <p:spPr>
          <a:xfrm>
            <a:off x="4021053" y="4364006"/>
            <a:ext cx="4251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Comic Sans MS" panose="030F0902030302020204" pitchFamily="66" charset="0"/>
              </a:rPr>
              <a:t>D7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47B615EC-D6F7-B246-5B16-D3B93764DFBA}"/>
              </a:ext>
            </a:extLst>
          </p:cNvPr>
          <p:cNvSpPr txBox="1"/>
          <p:nvPr/>
        </p:nvSpPr>
        <p:spPr>
          <a:xfrm>
            <a:off x="464966" y="6911509"/>
            <a:ext cx="4122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solidFill>
                  <a:schemeClr val="bg1">
                    <a:lumMod val="65000"/>
                  </a:schemeClr>
                </a:solidFill>
                <a:latin typeface="Comic Sans MS" panose="030F0902030302020204" pitchFamily="66" charset="0"/>
              </a:rPr>
              <a:t>E7</a:t>
            </a:r>
          </a:p>
        </p:txBody>
      </p:sp>
      <p:graphicFrame>
        <p:nvGraphicFramePr>
          <p:cNvPr id="41" name="Tableau 40">
            <a:extLst>
              <a:ext uri="{FF2B5EF4-FFF2-40B4-BE49-F238E27FC236}">
                <a16:creationId xmlns:a16="http://schemas.microsoft.com/office/drawing/2014/main" id="{4FEE3233-627C-7BF6-988C-053B195494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7176943"/>
              </p:ext>
            </p:extLst>
          </p:nvPr>
        </p:nvGraphicFramePr>
        <p:xfrm>
          <a:off x="513971" y="4415997"/>
          <a:ext cx="5937525" cy="43883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7505">
                  <a:extLst>
                    <a:ext uri="{9D8B030D-6E8A-4147-A177-3AD203B41FA5}">
                      <a16:colId xmlns:a16="http://schemas.microsoft.com/office/drawing/2014/main" val="3513256402"/>
                    </a:ext>
                  </a:extLst>
                </a:gridCol>
                <a:gridCol w="1187505">
                  <a:extLst>
                    <a:ext uri="{9D8B030D-6E8A-4147-A177-3AD203B41FA5}">
                      <a16:colId xmlns:a16="http://schemas.microsoft.com/office/drawing/2014/main" val="2981584264"/>
                    </a:ext>
                  </a:extLst>
                </a:gridCol>
                <a:gridCol w="1187505">
                  <a:extLst>
                    <a:ext uri="{9D8B030D-6E8A-4147-A177-3AD203B41FA5}">
                      <a16:colId xmlns:a16="http://schemas.microsoft.com/office/drawing/2014/main" val="936862057"/>
                    </a:ext>
                  </a:extLst>
                </a:gridCol>
                <a:gridCol w="1187505">
                  <a:extLst>
                    <a:ext uri="{9D8B030D-6E8A-4147-A177-3AD203B41FA5}">
                      <a16:colId xmlns:a16="http://schemas.microsoft.com/office/drawing/2014/main" val="3248816004"/>
                    </a:ext>
                  </a:extLst>
                </a:gridCol>
                <a:gridCol w="1187505">
                  <a:extLst>
                    <a:ext uri="{9D8B030D-6E8A-4147-A177-3AD203B41FA5}">
                      <a16:colId xmlns:a16="http://schemas.microsoft.com/office/drawing/2014/main" val="4027208174"/>
                    </a:ext>
                  </a:extLst>
                </a:gridCol>
              </a:tblGrid>
              <a:tr h="626909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88548529"/>
                  </a:ext>
                </a:extLst>
              </a:tr>
              <a:tr h="626909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3723507"/>
                  </a:ext>
                </a:extLst>
              </a:tr>
              <a:tr h="626909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70394327"/>
                  </a:ext>
                </a:extLst>
              </a:tr>
              <a:tr h="626909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27992650"/>
                  </a:ext>
                </a:extLst>
              </a:tr>
              <a:tr h="626909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3227986"/>
                  </a:ext>
                </a:extLst>
              </a:tr>
              <a:tr h="626909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8484668"/>
                  </a:ext>
                </a:extLst>
              </a:tr>
              <a:tr h="626909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0418438"/>
                  </a:ext>
                </a:extLst>
              </a:tr>
            </a:tbl>
          </a:graphicData>
        </a:graphic>
      </p:graphicFrame>
      <p:pic>
        <p:nvPicPr>
          <p:cNvPr id="42" name="Image 41">
            <a:extLst>
              <a:ext uri="{FF2B5EF4-FFF2-40B4-BE49-F238E27FC236}">
                <a16:creationId xmlns:a16="http://schemas.microsoft.com/office/drawing/2014/main" id="{568A3F37-DDE1-376C-15D7-7B6CB4C159E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rcRect l="2222" t="89934" r="-2222" b="-444"/>
          <a:stretch>
            <a:fillRect/>
          </a:stretch>
        </p:blipFill>
        <p:spPr>
          <a:xfrm>
            <a:off x="20782" y="8919090"/>
            <a:ext cx="6858000" cy="104119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E84C64C8-A31E-3335-8054-A7888050E02A}"/>
                  </a:ext>
                </a:extLst>
              </p:cNvPr>
              <p:cNvSpPr txBox="1"/>
              <p:nvPr/>
            </p:nvSpPr>
            <p:spPr>
              <a:xfrm>
                <a:off x="-1211929" y="4417407"/>
                <a:ext cx="4694662" cy="6127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mr-IN" sz="1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800" b="0" i="1" smtClean="0">
                              <a:solidFill>
                                <a:schemeClr val="tx1"/>
                              </a:solidFill>
                              <a:latin typeface="Cambria Math" charset="0"/>
                            </a:rPr>
                            <m:t>3</m:t>
                          </m:r>
                        </m:num>
                        <m:den>
                          <m:r>
                            <a:rPr lang="fr-FR" sz="1800" b="0" i="1" smtClean="0">
                              <a:solidFill>
                                <a:schemeClr val="tx1"/>
                              </a:solidFill>
                              <a:latin typeface="Cambria Math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fr-FR" dirty="0">
                  <a:latin typeface="Comic Sans MS" panose="030F0902030302020204" pitchFamily="66" charset="0"/>
                </a:endParaRPr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E84C64C8-A31E-3335-8054-A7888050E0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211929" y="4417407"/>
                <a:ext cx="4694662" cy="612732"/>
              </a:xfrm>
              <a:prstGeom prst="rect">
                <a:avLst/>
              </a:prstGeom>
              <a:blipFill>
                <a:blip r:embed="rId3"/>
                <a:stretch>
                  <a:fillRect b="-416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9" name="ZoneTexte 78">
            <a:extLst>
              <a:ext uri="{FF2B5EF4-FFF2-40B4-BE49-F238E27FC236}">
                <a16:creationId xmlns:a16="http://schemas.microsoft.com/office/drawing/2014/main" id="{72FFE227-5AAD-0136-2F90-9DFF20A6E6D0}"/>
              </a:ext>
            </a:extLst>
          </p:cNvPr>
          <p:cNvSpPr txBox="1"/>
          <p:nvPr/>
        </p:nvSpPr>
        <p:spPr>
          <a:xfrm>
            <a:off x="-1515800" y="5218215"/>
            <a:ext cx="53024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800" dirty="0">
                <a:latin typeface="Comic Sans MS" panose="030F0902030302020204" pitchFamily="66" charset="0"/>
              </a:rPr>
              <a:t>8,4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1" name="ZoneTexte 80">
                <a:extLst>
                  <a:ext uri="{FF2B5EF4-FFF2-40B4-BE49-F238E27FC236}">
                    <a16:creationId xmlns:a16="http://schemas.microsoft.com/office/drawing/2014/main" id="{EC041B4B-2399-EEF1-FF95-716CB3D037EB}"/>
                  </a:ext>
                </a:extLst>
              </p:cNvPr>
              <p:cNvSpPr txBox="1"/>
              <p:nvPr/>
            </p:nvSpPr>
            <p:spPr>
              <a:xfrm>
                <a:off x="-269224" y="4421059"/>
                <a:ext cx="5455508" cy="6127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mr-IN" sz="1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800" b="0" i="1" smtClean="0">
                              <a:solidFill>
                                <a:schemeClr val="tx1"/>
                              </a:solidFill>
                              <a:latin typeface="Cambria Math" charset="0"/>
                            </a:rPr>
                            <m:t>1</m:t>
                          </m:r>
                        </m:num>
                        <m:den>
                          <m:r>
                            <a:rPr lang="fr-FR" sz="1800" b="0" i="1" smtClean="0">
                              <a:solidFill>
                                <a:schemeClr val="tx1"/>
                              </a:solidFill>
                              <a:latin typeface="Cambria Math" charset="0"/>
                            </a:rPr>
                            <m:t>100</m:t>
                          </m:r>
                        </m:den>
                      </m:f>
                    </m:oMath>
                  </m:oMathPara>
                </a14:m>
                <a:endParaRPr lang="fr-FR" dirty="0">
                  <a:latin typeface="Comic Sans MS" panose="030F0902030302020204" pitchFamily="66" charset="0"/>
                </a:endParaRPr>
              </a:p>
            </p:txBody>
          </p:sp>
        </mc:Choice>
        <mc:Fallback xmlns="">
          <p:sp>
            <p:nvSpPr>
              <p:cNvPr id="81" name="ZoneTexte 80">
                <a:extLst>
                  <a:ext uri="{FF2B5EF4-FFF2-40B4-BE49-F238E27FC236}">
                    <a16:creationId xmlns:a16="http://schemas.microsoft.com/office/drawing/2014/main" id="{EC041B4B-2399-EEF1-FF95-716CB3D037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269224" y="4421059"/>
                <a:ext cx="5455508" cy="612732"/>
              </a:xfrm>
              <a:prstGeom prst="rect">
                <a:avLst/>
              </a:prstGeom>
              <a:blipFill>
                <a:blip r:embed="rId4"/>
                <a:stretch>
                  <a:fillRect b="-204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3" name="ZoneTexte 82">
                <a:extLst>
                  <a:ext uri="{FF2B5EF4-FFF2-40B4-BE49-F238E27FC236}">
                    <a16:creationId xmlns:a16="http://schemas.microsoft.com/office/drawing/2014/main" id="{B745AA91-E5AD-1444-15D6-C701CF760FE6}"/>
                  </a:ext>
                </a:extLst>
              </p:cNvPr>
              <p:cNvSpPr txBox="1"/>
              <p:nvPr/>
            </p:nvSpPr>
            <p:spPr>
              <a:xfrm>
                <a:off x="812508" y="4415766"/>
                <a:ext cx="5455508" cy="61831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mr-IN" sz="1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800" b="0" i="1" smtClean="0">
                              <a:solidFill>
                                <a:schemeClr val="tx1"/>
                              </a:solidFill>
                              <a:latin typeface="Cambria Math" charset="0"/>
                            </a:rPr>
                            <m:t>45</m:t>
                          </m:r>
                        </m:num>
                        <m:den>
                          <m:r>
                            <a:rPr lang="fr-FR" sz="1800" b="0" i="1" smtClean="0">
                              <a:solidFill>
                                <a:schemeClr val="tx1"/>
                              </a:solidFill>
                              <a:latin typeface="Cambria Math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fr-FR" dirty="0">
                  <a:latin typeface="Comic Sans MS" panose="030F0902030302020204" pitchFamily="66" charset="0"/>
                </a:endParaRPr>
              </a:p>
            </p:txBody>
          </p:sp>
        </mc:Choice>
        <mc:Fallback xmlns="">
          <p:sp>
            <p:nvSpPr>
              <p:cNvPr id="83" name="ZoneTexte 82">
                <a:extLst>
                  <a:ext uri="{FF2B5EF4-FFF2-40B4-BE49-F238E27FC236}">
                    <a16:creationId xmlns:a16="http://schemas.microsoft.com/office/drawing/2014/main" id="{B745AA91-E5AD-1444-15D6-C701CF760F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2508" y="4415766"/>
                <a:ext cx="5455508" cy="618311"/>
              </a:xfrm>
              <a:prstGeom prst="rect">
                <a:avLst/>
              </a:prstGeom>
              <a:blipFill>
                <a:blip r:embed="rId5"/>
                <a:stretch>
                  <a:fillRect b="-400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5" name="ZoneTexte 84">
                <a:extLst>
                  <a:ext uri="{FF2B5EF4-FFF2-40B4-BE49-F238E27FC236}">
                    <a16:creationId xmlns:a16="http://schemas.microsoft.com/office/drawing/2014/main" id="{CCBE5BBB-41C2-1732-6C2D-7A3BFDDB8157}"/>
                  </a:ext>
                </a:extLst>
              </p:cNvPr>
              <p:cNvSpPr txBox="1"/>
              <p:nvPr/>
            </p:nvSpPr>
            <p:spPr>
              <a:xfrm>
                <a:off x="1962097" y="4432860"/>
                <a:ext cx="5455508" cy="61087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mr-IN" sz="1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800" b="0" i="1" smtClean="0">
                              <a:solidFill>
                                <a:schemeClr val="tx1"/>
                              </a:solidFill>
                              <a:latin typeface="Cambria Math" charset="0"/>
                            </a:rPr>
                            <m:t>7</m:t>
                          </m:r>
                        </m:num>
                        <m:den>
                          <m:r>
                            <a:rPr lang="fr-FR" sz="1800" b="0" i="1" smtClean="0">
                              <a:solidFill>
                                <a:schemeClr val="tx1"/>
                              </a:solidFill>
                              <a:latin typeface="Cambria Math" charset="0"/>
                            </a:rPr>
                            <m:t>1 000</m:t>
                          </m:r>
                        </m:den>
                      </m:f>
                    </m:oMath>
                  </m:oMathPara>
                </a14:m>
                <a:endParaRPr lang="fr-FR" dirty="0">
                  <a:latin typeface="Comic Sans MS" panose="030F0902030302020204" pitchFamily="66" charset="0"/>
                </a:endParaRPr>
              </a:p>
            </p:txBody>
          </p:sp>
        </mc:Choice>
        <mc:Fallback xmlns="">
          <p:sp>
            <p:nvSpPr>
              <p:cNvPr id="85" name="ZoneTexte 84">
                <a:extLst>
                  <a:ext uri="{FF2B5EF4-FFF2-40B4-BE49-F238E27FC236}">
                    <a16:creationId xmlns:a16="http://schemas.microsoft.com/office/drawing/2014/main" id="{CCBE5BBB-41C2-1732-6C2D-7A3BFDDB81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62097" y="4432860"/>
                <a:ext cx="5455508" cy="610873"/>
              </a:xfrm>
              <a:prstGeom prst="rect">
                <a:avLst/>
              </a:prstGeom>
              <a:blipFill>
                <a:blip r:embed="rId6"/>
                <a:stretch>
                  <a:fillRect b="-2040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7" name="ZoneTexte 86">
                <a:extLst>
                  <a:ext uri="{FF2B5EF4-FFF2-40B4-BE49-F238E27FC236}">
                    <a16:creationId xmlns:a16="http://schemas.microsoft.com/office/drawing/2014/main" id="{6F7D704D-D4D9-955A-F56C-4B4BEE65A27E}"/>
                  </a:ext>
                </a:extLst>
              </p:cNvPr>
              <p:cNvSpPr txBox="1"/>
              <p:nvPr/>
            </p:nvSpPr>
            <p:spPr>
              <a:xfrm>
                <a:off x="3266816" y="4408240"/>
                <a:ext cx="5455508" cy="6127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mr-IN" sz="1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800" b="0" i="1" smtClean="0">
                              <a:solidFill>
                                <a:schemeClr val="tx1"/>
                              </a:solidFill>
                              <a:latin typeface="Cambria Math" charset="0"/>
                            </a:rPr>
                            <m:t>840</m:t>
                          </m:r>
                        </m:num>
                        <m:den>
                          <m:r>
                            <a:rPr lang="fr-FR" sz="1800" b="0" i="1" smtClean="0">
                              <a:solidFill>
                                <a:schemeClr val="tx1"/>
                              </a:solidFill>
                              <a:latin typeface="Cambria Math" charset="0"/>
                            </a:rPr>
                            <m:t>100</m:t>
                          </m:r>
                        </m:den>
                      </m:f>
                    </m:oMath>
                  </m:oMathPara>
                </a14:m>
                <a:endParaRPr lang="fr-FR" dirty="0">
                  <a:latin typeface="Comic Sans MS" panose="030F0902030302020204" pitchFamily="66" charset="0"/>
                </a:endParaRPr>
              </a:p>
            </p:txBody>
          </p:sp>
        </mc:Choice>
        <mc:Fallback xmlns="">
          <p:sp>
            <p:nvSpPr>
              <p:cNvPr id="87" name="ZoneTexte 86">
                <a:extLst>
                  <a:ext uri="{FF2B5EF4-FFF2-40B4-BE49-F238E27FC236}">
                    <a16:creationId xmlns:a16="http://schemas.microsoft.com/office/drawing/2014/main" id="{6F7D704D-D4D9-955A-F56C-4B4BEE65A2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66816" y="4408240"/>
                <a:ext cx="5455508" cy="612732"/>
              </a:xfrm>
              <a:prstGeom prst="rect">
                <a:avLst/>
              </a:prstGeom>
              <a:blipFill>
                <a:blip r:embed="rId7"/>
                <a:stretch>
                  <a:fillRect b="-204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9" name="ZoneTexte 88">
            <a:extLst>
              <a:ext uri="{FF2B5EF4-FFF2-40B4-BE49-F238E27FC236}">
                <a16:creationId xmlns:a16="http://schemas.microsoft.com/office/drawing/2014/main" id="{12DB52B8-4988-BE75-004D-C722BB5E29A8}"/>
              </a:ext>
            </a:extLst>
          </p:cNvPr>
          <p:cNvSpPr txBox="1"/>
          <p:nvPr/>
        </p:nvSpPr>
        <p:spPr>
          <a:xfrm>
            <a:off x="3238265" y="5221867"/>
            <a:ext cx="54555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800" dirty="0">
                <a:latin typeface="Comic Sans MS" panose="030F0902030302020204" pitchFamily="66" charset="0"/>
              </a:rPr>
              <a:t>0,7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1" name="ZoneTexte 90">
                <a:extLst>
                  <a:ext uri="{FF2B5EF4-FFF2-40B4-BE49-F238E27FC236}">
                    <a16:creationId xmlns:a16="http://schemas.microsoft.com/office/drawing/2014/main" id="{A40D9273-18E0-A590-B1C3-2987AA2646B7}"/>
                  </a:ext>
                </a:extLst>
              </p:cNvPr>
              <p:cNvSpPr txBox="1"/>
              <p:nvPr/>
            </p:nvSpPr>
            <p:spPr>
              <a:xfrm>
                <a:off x="1962097" y="5038313"/>
                <a:ext cx="5455508" cy="6127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mr-IN" sz="1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800" b="0" i="1" smtClean="0">
                              <a:solidFill>
                                <a:schemeClr val="tx1"/>
                              </a:solidFill>
                              <a:latin typeface="Cambria Math" charset="0"/>
                            </a:rPr>
                            <m:t>3</m:t>
                          </m:r>
                        </m:num>
                        <m:den>
                          <m:r>
                            <a:rPr lang="fr-FR" sz="1800" b="0" i="1" smtClean="0">
                              <a:solidFill>
                                <a:schemeClr val="tx1"/>
                              </a:solidFill>
                              <a:latin typeface="Cambria Math" charset="0"/>
                            </a:rPr>
                            <m:t>1 000</m:t>
                          </m:r>
                        </m:den>
                      </m:f>
                    </m:oMath>
                  </m:oMathPara>
                </a14:m>
                <a:endParaRPr lang="fr-FR" dirty="0">
                  <a:latin typeface="Comic Sans MS" panose="030F0902030302020204" pitchFamily="66" charset="0"/>
                </a:endParaRPr>
              </a:p>
            </p:txBody>
          </p:sp>
        </mc:Choice>
        <mc:Fallback xmlns="">
          <p:sp>
            <p:nvSpPr>
              <p:cNvPr id="91" name="ZoneTexte 90">
                <a:extLst>
                  <a:ext uri="{FF2B5EF4-FFF2-40B4-BE49-F238E27FC236}">
                    <a16:creationId xmlns:a16="http://schemas.microsoft.com/office/drawing/2014/main" id="{A40D9273-18E0-A590-B1C3-2987AA2646B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62097" y="5038313"/>
                <a:ext cx="5455508" cy="612732"/>
              </a:xfrm>
              <a:prstGeom prst="rect">
                <a:avLst/>
              </a:prstGeom>
              <a:blipFill>
                <a:blip r:embed="rId8"/>
                <a:stretch>
                  <a:fillRect b="-1836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3" name="ZoneTexte 92">
                <a:extLst>
                  <a:ext uri="{FF2B5EF4-FFF2-40B4-BE49-F238E27FC236}">
                    <a16:creationId xmlns:a16="http://schemas.microsoft.com/office/drawing/2014/main" id="{784410EC-2FE5-A11A-294B-957331E4DFAD}"/>
                  </a:ext>
                </a:extLst>
              </p:cNvPr>
              <p:cNvSpPr txBox="1"/>
              <p:nvPr/>
            </p:nvSpPr>
            <p:spPr>
              <a:xfrm>
                <a:off x="796823" y="5050823"/>
                <a:ext cx="5455508" cy="61087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mr-IN" sz="1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800" b="0" i="1" smtClean="0">
                              <a:solidFill>
                                <a:schemeClr val="tx1"/>
                              </a:solidFill>
                              <a:latin typeface="Cambria Math" charset="0"/>
                            </a:rPr>
                            <m:t>7</m:t>
                          </m:r>
                        </m:num>
                        <m:den>
                          <m:r>
                            <a:rPr lang="fr-FR" sz="1800" b="0" i="1" smtClean="0">
                              <a:solidFill>
                                <a:schemeClr val="tx1"/>
                              </a:solidFill>
                              <a:latin typeface="Cambria Math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fr-FR" dirty="0">
                  <a:latin typeface="Comic Sans MS" panose="030F0902030302020204" pitchFamily="66" charset="0"/>
                </a:endParaRPr>
              </a:p>
            </p:txBody>
          </p:sp>
        </mc:Choice>
        <mc:Fallback xmlns="">
          <p:sp>
            <p:nvSpPr>
              <p:cNvPr id="93" name="ZoneTexte 92">
                <a:extLst>
                  <a:ext uri="{FF2B5EF4-FFF2-40B4-BE49-F238E27FC236}">
                    <a16:creationId xmlns:a16="http://schemas.microsoft.com/office/drawing/2014/main" id="{784410EC-2FE5-A11A-294B-957331E4DF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6823" y="5050823"/>
                <a:ext cx="5455508" cy="610873"/>
              </a:xfrm>
              <a:prstGeom prst="rect">
                <a:avLst/>
              </a:prstGeom>
              <a:blipFill>
                <a:blip r:embed="rId9"/>
                <a:stretch>
                  <a:fillRect b="-408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5" name="ZoneTexte 94">
            <a:extLst>
              <a:ext uri="{FF2B5EF4-FFF2-40B4-BE49-F238E27FC236}">
                <a16:creationId xmlns:a16="http://schemas.microsoft.com/office/drawing/2014/main" id="{F45D1028-F2FC-3C06-82A2-625B800DCB78}"/>
              </a:ext>
            </a:extLst>
          </p:cNvPr>
          <p:cNvSpPr txBox="1"/>
          <p:nvPr/>
        </p:nvSpPr>
        <p:spPr>
          <a:xfrm>
            <a:off x="-360471" y="5221530"/>
            <a:ext cx="54555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800" b="0" i="0" dirty="0">
                <a:solidFill>
                  <a:schemeClr val="tx1"/>
                </a:solidFill>
                <a:latin typeface="Comic Sans MS" panose="030F0902030302020204" pitchFamily="66" charset="0"/>
              </a:rPr>
              <a:t>0,1</a:t>
            </a:r>
            <a:endParaRPr lang="fr-FR" dirty="0">
              <a:latin typeface="Comic Sans MS" panose="030F0902030302020204" pitchFamily="66" charset="0"/>
            </a:endParaRPr>
          </a:p>
        </p:txBody>
      </p:sp>
      <p:sp>
        <p:nvSpPr>
          <p:cNvPr id="97" name="ZoneTexte 96">
            <a:extLst>
              <a:ext uri="{FF2B5EF4-FFF2-40B4-BE49-F238E27FC236}">
                <a16:creationId xmlns:a16="http://schemas.microsoft.com/office/drawing/2014/main" id="{63779F74-B9DA-8EDA-C67A-A5D7CB7DF1AA}"/>
              </a:ext>
            </a:extLst>
          </p:cNvPr>
          <p:cNvSpPr txBox="1"/>
          <p:nvPr/>
        </p:nvSpPr>
        <p:spPr>
          <a:xfrm>
            <a:off x="-2355381" y="5870371"/>
            <a:ext cx="698156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800" dirty="0">
                <a:latin typeface="Comic Sans MS" panose="030F0902030302020204" pitchFamily="66" charset="0"/>
              </a:rPr>
              <a:t>0,003</a:t>
            </a:r>
          </a:p>
        </p:txBody>
      </p:sp>
      <p:sp>
        <p:nvSpPr>
          <p:cNvPr id="99" name="ZoneTexte 98">
            <a:extLst>
              <a:ext uri="{FF2B5EF4-FFF2-40B4-BE49-F238E27FC236}">
                <a16:creationId xmlns:a16="http://schemas.microsoft.com/office/drawing/2014/main" id="{C6EC5A02-A407-A9F1-71AF-AD32BF0BE4E4}"/>
              </a:ext>
            </a:extLst>
          </p:cNvPr>
          <p:cNvSpPr txBox="1"/>
          <p:nvPr/>
        </p:nvSpPr>
        <p:spPr>
          <a:xfrm>
            <a:off x="-1407126" y="5870958"/>
            <a:ext cx="740169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800" dirty="0">
                <a:latin typeface="Comic Sans MS" panose="030F0902030302020204" pitchFamily="66" charset="0"/>
              </a:rPr>
              <a:t>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1" name="ZoneTexte 100">
                <a:extLst>
                  <a:ext uri="{FF2B5EF4-FFF2-40B4-BE49-F238E27FC236}">
                    <a16:creationId xmlns:a16="http://schemas.microsoft.com/office/drawing/2014/main" id="{9DC0EB50-E20C-365E-EB3B-CCDFD3C1F841}"/>
                  </a:ext>
                </a:extLst>
              </p:cNvPr>
              <p:cNvSpPr txBox="1"/>
              <p:nvPr/>
            </p:nvSpPr>
            <p:spPr>
              <a:xfrm>
                <a:off x="-176271" y="5674279"/>
                <a:ext cx="7401696" cy="6127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mr-IN" sz="1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800" b="0" i="1" smtClean="0">
                              <a:solidFill>
                                <a:schemeClr val="tx1"/>
                              </a:solidFill>
                              <a:latin typeface="Cambria Math" charset="0"/>
                            </a:rPr>
                            <m:t>1</m:t>
                          </m:r>
                        </m:num>
                        <m:den>
                          <m:r>
                            <a:rPr lang="fr-FR" sz="1800" b="0" i="1" smtClean="0">
                              <a:solidFill>
                                <a:schemeClr val="tx1"/>
                              </a:solidFill>
                              <a:latin typeface="Cambria Math" charset="0"/>
                            </a:rPr>
                            <m:t>1 000</m:t>
                          </m:r>
                        </m:den>
                      </m:f>
                    </m:oMath>
                  </m:oMathPara>
                </a14:m>
                <a:endParaRPr lang="fr-FR" dirty="0">
                  <a:latin typeface="Comic Sans MS" panose="030F0902030302020204" pitchFamily="66" charset="0"/>
                </a:endParaRPr>
              </a:p>
            </p:txBody>
          </p:sp>
        </mc:Choice>
        <mc:Fallback xmlns="">
          <p:sp>
            <p:nvSpPr>
              <p:cNvPr id="101" name="ZoneTexte 100">
                <a:extLst>
                  <a:ext uri="{FF2B5EF4-FFF2-40B4-BE49-F238E27FC236}">
                    <a16:creationId xmlns:a16="http://schemas.microsoft.com/office/drawing/2014/main" id="{9DC0EB50-E20C-365E-EB3B-CCDFD3C1F8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76271" y="5674279"/>
                <a:ext cx="7401696" cy="612732"/>
              </a:xfrm>
              <a:prstGeom prst="rect">
                <a:avLst/>
              </a:prstGeom>
              <a:blipFill>
                <a:blip r:embed="rId10"/>
                <a:stretch>
                  <a:fillRect b="-1836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5" name="ZoneTexte 104">
            <a:extLst>
              <a:ext uri="{FF2B5EF4-FFF2-40B4-BE49-F238E27FC236}">
                <a16:creationId xmlns:a16="http://schemas.microsoft.com/office/drawing/2014/main" id="{697FA2DC-985E-FF7F-0E89-2F785DD6EF3C}"/>
              </a:ext>
            </a:extLst>
          </p:cNvPr>
          <p:cNvSpPr txBox="1"/>
          <p:nvPr/>
        </p:nvSpPr>
        <p:spPr>
          <a:xfrm>
            <a:off x="1006322" y="5870371"/>
            <a:ext cx="740169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800" dirty="0">
                <a:latin typeface="Comic Sans MS" panose="030F0902030302020204" pitchFamily="66" charset="0"/>
              </a:rPr>
              <a:t>0,3</a:t>
            </a:r>
          </a:p>
        </p:txBody>
      </p:sp>
      <p:sp>
        <p:nvSpPr>
          <p:cNvPr id="107" name="ZoneTexte 106">
            <a:extLst>
              <a:ext uri="{FF2B5EF4-FFF2-40B4-BE49-F238E27FC236}">
                <a16:creationId xmlns:a16="http://schemas.microsoft.com/office/drawing/2014/main" id="{ADFCCE8F-C304-E0A3-5494-35876E674E54}"/>
              </a:ext>
            </a:extLst>
          </p:cNvPr>
          <p:cNvSpPr txBox="1"/>
          <p:nvPr/>
        </p:nvSpPr>
        <p:spPr>
          <a:xfrm>
            <a:off x="1994394" y="5870244"/>
            <a:ext cx="766118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800" dirty="0">
                <a:latin typeface="Comic Sans MS" panose="030F0902030302020204" pitchFamily="66" charset="0"/>
              </a:rPr>
              <a:t>0,01</a:t>
            </a:r>
          </a:p>
        </p:txBody>
      </p:sp>
      <p:sp>
        <p:nvSpPr>
          <p:cNvPr id="109" name="ZoneTexte 108">
            <a:extLst>
              <a:ext uri="{FF2B5EF4-FFF2-40B4-BE49-F238E27FC236}">
                <a16:creationId xmlns:a16="http://schemas.microsoft.com/office/drawing/2014/main" id="{A3E5E0D5-662C-3087-3C1C-48993C821883}"/>
              </a:ext>
            </a:extLst>
          </p:cNvPr>
          <p:cNvSpPr txBox="1"/>
          <p:nvPr/>
        </p:nvSpPr>
        <p:spPr>
          <a:xfrm>
            <a:off x="-2695192" y="6486623"/>
            <a:ext cx="766118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800" dirty="0">
                <a:latin typeface="Comic Sans MS" panose="030F0902030302020204" pitchFamily="66" charset="0"/>
              </a:rPr>
              <a:t>0,007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1" name="ZoneTexte 110">
                <a:extLst>
                  <a:ext uri="{FF2B5EF4-FFF2-40B4-BE49-F238E27FC236}">
                    <a16:creationId xmlns:a16="http://schemas.microsoft.com/office/drawing/2014/main" id="{6FDC3B5E-9192-B965-C378-0148484BA2DF}"/>
                  </a:ext>
                </a:extLst>
              </p:cNvPr>
              <p:cNvSpPr txBox="1"/>
              <p:nvPr/>
            </p:nvSpPr>
            <p:spPr>
              <a:xfrm>
                <a:off x="-1577638" y="6316017"/>
                <a:ext cx="7828004" cy="6127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mr-IN" sz="1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800" b="0" i="1" smtClean="0">
                              <a:solidFill>
                                <a:schemeClr val="tx1"/>
                              </a:solidFill>
                              <a:latin typeface="Cambria Math" charset="0"/>
                            </a:rPr>
                            <m:t>700</m:t>
                          </m:r>
                        </m:num>
                        <m:den>
                          <m:r>
                            <a:rPr lang="fr-FR" sz="1800" b="0" i="1" smtClean="0">
                              <a:solidFill>
                                <a:schemeClr val="tx1"/>
                              </a:solidFill>
                              <a:latin typeface="Cambria Math" charset="0"/>
                            </a:rPr>
                            <m:t>100</m:t>
                          </m:r>
                        </m:den>
                      </m:f>
                    </m:oMath>
                  </m:oMathPara>
                </a14:m>
                <a:endParaRPr lang="fr-FR" dirty="0">
                  <a:latin typeface="Comic Sans MS" panose="030F0902030302020204" pitchFamily="66" charset="0"/>
                </a:endParaRPr>
              </a:p>
            </p:txBody>
          </p:sp>
        </mc:Choice>
        <mc:Fallback xmlns="">
          <p:sp>
            <p:nvSpPr>
              <p:cNvPr id="111" name="ZoneTexte 110">
                <a:extLst>
                  <a:ext uri="{FF2B5EF4-FFF2-40B4-BE49-F238E27FC236}">
                    <a16:creationId xmlns:a16="http://schemas.microsoft.com/office/drawing/2014/main" id="{6FDC3B5E-9192-B965-C378-0148484BA2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577638" y="6316017"/>
                <a:ext cx="7828004" cy="612732"/>
              </a:xfrm>
              <a:prstGeom prst="rect">
                <a:avLst/>
              </a:prstGeom>
              <a:blipFill>
                <a:blip r:embed="rId11"/>
                <a:stretch>
                  <a:fillRect b="-408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3" name="ZoneTexte 112">
            <a:extLst>
              <a:ext uri="{FF2B5EF4-FFF2-40B4-BE49-F238E27FC236}">
                <a16:creationId xmlns:a16="http://schemas.microsoft.com/office/drawing/2014/main" id="{1C11F995-1329-63CB-55DA-AE2DDD3CD3B4}"/>
              </a:ext>
            </a:extLst>
          </p:cNvPr>
          <p:cNvSpPr txBox="1"/>
          <p:nvPr/>
        </p:nvSpPr>
        <p:spPr>
          <a:xfrm>
            <a:off x="-410399" y="6485351"/>
            <a:ext cx="78280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800" dirty="0">
                <a:latin typeface="Comic Sans MS" panose="030F0902030302020204" pitchFamily="66" charset="0"/>
              </a:rPr>
              <a:t>0,001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5" name="ZoneTexte 114">
                <a:extLst>
                  <a:ext uri="{FF2B5EF4-FFF2-40B4-BE49-F238E27FC236}">
                    <a16:creationId xmlns:a16="http://schemas.microsoft.com/office/drawing/2014/main" id="{45F51B25-0939-EF0F-3833-4AF4E7428E26}"/>
                  </a:ext>
                </a:extLst>
              </p:cNvPr>
              <p:cNvSpPr txBox="1"/>
              <p:nvPr/>
            </p:nvSpPr>
            <p:spPr>
              <a:xfrm>
                <a:off x="787821" y="6314172"/>
                <a:ext cx="7828004" cy="61831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mr-IN" sz="1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800" b="0" i="1" smtClean="0">
                              <a:solidFill>
                                <a:schemeClr val="tx1"/>
                              </a:solidFill>
                              <a:latin typeface="Cambria Math" charset="0"/>
                            </a:rPr>
                            <m:t>45</m:t>
                          </m:r>
                        </m:num>
                        <m:den>
                          <m:r>
                            <a:rPr lang="fr-FR" sz="1800" b="0" i="1" smtClean="0">
                              <a:solidFill>
                                <a:schemeClr val="tx1"/>
                              </a:solidFill>
                              <a:latin typeface="Cambria Math" charset="0"/>
                            </a:rPr>
                            <m:t>100</m:t>
                          </m:r>
                        </m:den>
                      </m:f>
                    </m:oMath>
                  </m:oMathPara>
                </a14:m>
                <a:endParaRPr lang="fr-FR" dirty="0">
                  <a:latin typeface="Comic Sans MS" panose="030F0902030302020204" pitchFamily="66" charset="0"/>
                </a:endParaRPr>
              </a:p>
            </p:txBody>
          </p:sp>
        </mc:Choice>
        <mc:Fallback xmlns="">
          <p:sp>
            <p:nvSpPr>
              <p:cNvPr id="115" name="ZoneTexte 114">
                <a:extLst>
                  <a:ext uri="{FF2B5EF4-FFF2-40B4-BE49-F238E27FC236}">
                    <a16:creationId xmlns:a16="http://schemas.microsoft.com/office/drawing/2014/main" id="{45F51B25-0939-EF0F-3833-4AF4E7428E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7821" y="6314172"/>
                <a:ext cx="7828004" cy="618311"/>
              </a:xfrm>
              <a:prstGeom prst="rect">
                <a:avLst/>
              </a:prstGeom>
              <a:blipFill>
                <a:blip r:embed="rId12"/>
                <a:stretch>
                  <a:fillRect b="-612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7" name="ZoneTexte 116">
            <a:extLst>
              <a:ext uri="{FF2B5EF4-FFF2-40B4-BE49-F238E27FC236}">
                <a16:creationId xmlns:a16="http://schemas.microsoft.com/office/drawing/2014/main" id="{9C79BA14-F71E-BD75-0F26-E5877412480D}"/>
              </a:ext>
            </a:extLst>
          </p:cNvPr>
          <p:cNvSpPr txBox="1"/>
          <p:nvPr/>
        </p:nvSpPr>
        <p:spPr>
          <a:xfrm>
            <a:off x="1887072" y="6487196"/>
            <a:ext cx="78280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800" dirty="0">
                <a:latin typeface="Comic Sans MS" panose="030F0902030302020204" pitchFamily="66" charset="0"/>
              </a:rPr>
              <a:t>0,84</a:t>
            </a:r>
          </a:p>
        </p:txBody>
      </p:sp>
      <p:sp>
        <p:nvSpPr>
          <p:cNvPr id="119" name="ZoneTexte 118">
            <a:extLst>
              <a:ext uri="{FF2B5EF4-FFF2-40B4-BE49-F238E27FC236}">
                <a16:creationId xmlns:a16="http://schemas.microsoft.com/office/drawing/2014/main" id="{E75DE923-76EF-3842-341B-A0736EF450EF}"/>
              </a:ext>
            </a:extLst>
          </p:cNvPr>
          <p:cNvSpPr txBox="1"/>
          <p:nvPr/>
        </p:nvSpPr>
        <p:spPr>
          <a:xfrm>
            <a:off x="-2778600" y="7104779"/>
            <a:ext cx="78280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800" dirty="0">
                <a:latin typeface="Comic Sans MS" panose="030F0902030302020204" pitchFamily="66" charset="0"/>
              </a:rPr>
              <a:t>0,07</a:t>
            </a:r>
          </a:p>
        </p:txBody>
      </p:sp>
      <p:sp>
        <p:nvSpPr>
          <p:cNvPr id="121" name="ZoneTexte 120">
            <a:extLst>
              <a:ext uri="{FF2B5EF4-FFF2-40B4-BE49-F238E27FC236}">
                <a16:creationId xmlns:a16="http://schemas.microsoft.com/office/drawing/2014/main" id="{E8F7B21B-3712-9B01-E730-4DC659EFBB9D}"/>
              </a:ext>
            </a:extLst>
          </p:cNvPr>
          <p:cNvSpPr txBox="1"/>
          <p:nvPr/>
        </p:nvSpPr>
        <p:spPr>
          <a:xfrm>
            <a:off x="-1599263" y="7105540"/>
            <a:ext cx="78712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800" dirty="0">
                <a:latin typeface="Comic Sans MS" panose="030F0902030302020204" pitchFamily="66" charset="0"/>
              </a:rPr>
              <a:t>3</a:t>
            </a:r>
          </a:p>
        </p:txBody>
      </p:sp>
      <p:sp>
        <p:nvSpPr>
          <p:cNvPr id="123" name="ZoneTexte 122">
            <a:extLst>
              <a:ext uri="{FF2B5EF4-FFF2-40B4-BE49-F238E27FC236}">
                <a16:creationId xmlns:a16="http://schemas.microsoft.com/office/drawing/2014/main" id="{FBBEAEAB-6D39-A3DB-C6EC-A0A90C9422A9}"/>
              </a:ext>
            </a:extLst>
          </p:cNvPr>
          <p:cNvSpPr txBox="1"/>
          <p:nvPr/>
        </p:nvSpPr>
        <p:spPr>
          <a:xfrm>
            <a:off x="-434652" y="7105914"/>
            <a:ext cx="78712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800" dirty="0">
                <a:latin typeface="Comic Sans MS" panose="030F0902030302020204" pitchFamily="66" charset="0"/>
              </a:rPr>
              <a:t>0,03</a:t>
            </a:r>
          </a:p>
        </p:txBody>
      </p:sp>
      <p:sp>
        <p:nvSpPr>
          <p:cNvPr id="125" name="ZoneTexte 124">
            <a:extLst>
              <a:ext uri="{FF2B5EF4-FFF2-40B4-BE49-F238E27FC236}">
                <a16:creationId xmlns:a16="http://schemas.microsoft.com/office/drawing/2014/main" id="{8E9343E2-F703-E1B5-99CC-45B541E0E527}"/>
              </a:ext>
            </a:extLst>
          </p:cNvPr>
          <p:cNvSpPr txBox="1"/>
          <p:nvPr/>
        </p:nvSpPr>
        <p:spPr>
          <a:xfrm>
            <a:off x="761686" y="7105153"/>
            <a:ext cx="78712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800" dirty="0">
                <a:latin typeface="Comic Sans MS" panose="030F0902030302020204" pitchFamily="66" charset="0"/>
              </a:rPr>
              <a:t>4,5</a:t>
            </a:r>
          </a:p>
        </p:txBody>
      </p:sp>
      <p:sp>
        <p:nvSpPr>
          <p:cNvPr id="127" name="ZoneTexte 126">
            <a:extLst>
              <a:ext uri="{FF2B5EF4-FFF2-40B4-BE49-F238E27FC236}">
                <a16:creationId xmlns:a16="http://schemas.microsoft.com/office/drawing/2014/main" id="{BD544CA7-B1F0-0962-EA19-138AA6262B3C}"/>
              </a:ext>
            </a:extLst>
          </p:cNvPr>
          <p:cNvSpPr txBox="1"/>
          <p:nvPr/>
        </p:nvSpPr>
        <p:spPr>
          <a:xfrm>
            <a:off x="1934394" y="7106675"/>
            <a:ext cx="78712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800" dirty="0">
                <a:latin typeface="Comic Sans MS" panose="030F0902030302020204" pitchFamily="66" charset="0"/>
              </a:rPr>
              <a:t>7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9" name="ZoneTexte 128">
                <a:extLst>
                  <a:ext uri="{FF2B5EF4-FFF2-40B4-BE49-F238E27FC236}">
                    <a16:creationId xmlns:a16="http://schemas.microsoft.com/office/drawing/2014/main" id="{6E17D36E-D3AD-9155-9E65-B4F2A5C14CE8}"/>
                  </a:ext>
                </a:extLst>
              </p:cNvPr>
              <p:cNvSpPr txBox="1"/>
              <p:nvPr/>
            </p:nvSpPr>
            <p:spPr>
              <a:xfrm>
                <a:off x="-2776217" y="7553334"/>
                <a:ext cx="7871254" cy="61831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mr-IN" sz="1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800" b="0" i="1" smtClean="0">
                              <a:solidFill>
                                <a:schemeClr val="tx1"/>
                              </a:solidFill>
                              <a:latin typeface="Cambria Math" charset="0"/>
                            </a:rPr>
                            <m:t>45</m:t>
                          </m:r>
                        </m:num>
                        <m:den>
                          <m:r>
                            <a:rPr lang="fr-FR" sz="1800" b="0" i="1" smtClean="0">
                              <a:solidFill>
                                <a:schemeClr val="tx1"/>
                              </a:solidFill>
                              <a:latin typeface="Cambria Math" charset="0"/>
                            </a:rPr>
                            <m:t>1 000</m:t>
                          </m:r>
                        </m:den>
                      </m:f>
                    </m:oMath>
                  </m:oMathPara>
                </a14:m>
                <a:endParaRPr lang="fr-FR" dirty="0">
                  <a:latin typeface="Comic Sans MS" panose="030F0902030302020204" pitchFamily="66" charset="0"/>
                </a:endParaRPr>
              </a:p>
            </p:txBody>
          </p:sp>
        </mc:Choice>
        <mc:Fallback xmlns="">
          <p:sp>
            <p:nvSpPr>
              <p:cNvPr id="129" name="ZoneTexte 128">
                <a:extLst>
                  <a:ext uri="{FF2B5EF4-FFF2-40B4-BE49-F238E27FC236}">
                    <a16:creationId xmlns:a16="http://schemas.microsoft.com/office/drawing/2014/main" id="{6E17D36E-D3AD-9155-9E65-B4F2A5C14C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2776217" y="7553334"/>
                <a:ext cx="7871254" cy="618311"/>
              </a:xfrm>
              <a:prstGeom prst="rect">
                <a:avLst/>
              </a:prstGeom>
              <a:blipFill>
                <a:blip r:embed="rId13"/>
                <a:stretch>
                  <a:fillRect b="-1800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1" name="ZoneTexte 130">
                <a:extLst>
                  <a:ext uri="{FF2B5EF4-FFF2-40B4-BE49-F238E27FC236}">
                    <a16:creationId xmlns:a16="http://schemas.microsoft.com/office/drawing/2014/main" id="{1135F389-62CF-C776-3A7A-C7AE89849E40}"/>
                  </a:ext>
                </a:extLst>
              </p:cNvPr>
              <p:cNvSpPr txBox="1"/>
              <p:nvPr/>
            </p:nvSpPr>
            <p:spPr>
              <a:xfrm>
                <a:off x="-2778600" y="8179677"/>
                <a:ext cx="7871254" cy="6127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mr-IN" sz="1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800" b="0" i="1" smtClean="0">
                              <a:solidFill>
                                <a:schemeClr val="tx1"/>
                              </a:solidFill>
                              <a:latin typeface="Cambria Math" charset="0"/>
                            </a:rPr>
                            <m:t>84</m:t>
                          </m:r>
                        </m:num>
                        <m:den>
                          <m:r>
                            <a:rPr lang="fr-FR" sz="1800" b="0" i="1" smtClean="0">
                              <a:solidFill>
                                <a:schemeClr val="tx1"/>
                              </a:solidFill>
                              <a:latin typeface="Cambria Math" charset="0"/>
                            </a:rPr>
                            <m:t>100</m:t>
                          </m:r>
                        </m:den>
                      </m:f>
                    </m:oMath>
                  </m:oMathPara>
                </a14:m>
                <a:endParaRPr lang="fr-FR" dirty="0">
                  <a:latin typeface="Comic Sans MS" panose="030F0902030302020204" pitchFamily="66" charset="0"/>
                </a:endParaRPr>
              </a:p>
            </p:txBody>
          </p:sp>
        </mc:Choice>
        <mc:Fallback xmlns="">
          <p:sp>
            <p:nvSpPr>
              <p:cNvPr id="131" name="ZoneTexte 130">
                <a:extLst>
                  <a:ext uri="{FF2B5EF4-FFF2-40B4-BE49-F238E27FC236}">
                    <a16:creationId xmlns:a16="http://schemas.microsoft.com/office/drawing/2014/main" id="{1135F389-62CF-C776-3A7A-C7AE89849E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2778600" y="8179677"/>
                <a:ext cx="7871254" cy="612732"/>
              </a:xfrm>
              <a:prstGeom prst="rect">
                <a:avLst/>
              </a:prstGeom>
              <a:blipFill>
                <a:blip r:embed="rId14"/>
                <a:stretch>
                  <a:fillRect b="-408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3" name="ZoneTexte 132">
                <a:extLst>
                  <a:ext uri="{FF2B5EF4-FFF2-40B4-BE49-F238E27FC236}">
                    <a16:creationId xmlns:a16="http://schemas.microsoft.com/office/drawing/2014/main" id="{F4E14C40-BDAD-5EDC-FF11-38C71017B581}"/>
                  </a:ext>
                </a:extLst>
              </p:cNvPr>
              <p:cNvSpPr txBox="1"/>
              <p:nvPr/>
            </p:nvSpPr>
            <p:spPr>
              <a:xfrm>
                <a:off x="-1626017" y="8179402"/>
                <a:ext cx="7874000" cy="61087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mr-IN" sz="1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800" b="0" i="1" smtClean="0">
                              <a:solidFill>
                                <a:schemeClr val="tx1"/>
                              </a:solidFill>
                              <a:latin typeface="Cambria Math" charset="0"/>
                            </a:rPr>
                            <m:t>7</m:t>
                          </m:r>
                        </m:num>
                        <m:den>
                          <m:r>
                            <a:rPr lang="fr-FR" sz="1800" b="0" i="1" smtClean="0">
                              <a:solidFill>
                                <a:schemeClr val="tx1"/>
                              </a:solidFill>
                              <a:latin typeface="Cambria Math" charset="0"/>
                            </a:rPr>
                            <m:t>100</m:t>
                          </m:r>
                        </m:den>
                      </m:f>
                    </m:oMath>
                  </m:oMathPara>
                </a14:m>
                <a:endParaRPr lang="fr-FR" dirty="0">
                  <a:latin typeface="Comic Sans MS" panose="030F0902030302020204" pitchFamily="66" charset="0"/>
                </a:endParaRPr>
              </a:p>
            </p:txBody>
          </p:sp>
        </mc:Choice>
        <mc:Fallback xmlns="">
          <p:sp>
            <p:nvSpPr>
              <p:cNvPr id="133" name="ZoneTexte 132">
                <a:extLst>
                  <a:ext uri="{FF2B5EF4-FFF2-40B4-BE49-F238E27FC236}">
                    <a16:creationId xmlns:a16="http://schemas.microsoft.com/office/drawing/2014/main" id="{F4E14C40-BDAD-5EDC-FF11-38C71017B5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626017" y="8179402"/>
                <a:ext cx="7874000" cy="610873"/>
              </a:xfrm>
              <a:prstGeom prst="rect">
                <a:avLst/>
              </a:prstGeom>
              <a:blipFill>
                <a:blip r:embed="rId15"/>
                <a:stretch>
                  <a:fillRect b="-408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5" name="ZoneTexte 134">
            <a:extLst>
              <a:ext uri="{FF2B5EF4-FFF2-40B4-BE49-F238E27FC236}">
                <a16:creationId xmlns:a16="http://schemas.microsoft.com/office/drawing/2014/main" id="{E9D4FEA4-6526-F3C5-C0C7-584A570A61AB}"/>
              </a:ext>
            </a:extLst>
          </p:cNvPr>
          <p:cNvSpPr txBox="1"/>
          <p:nvPr/>
        </p:nvSpPr>
        <p:spPr>
          <a:xfrm>
            <a:off x="-1600636" y="7723545"/>
            <a:ext cx="7874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800">
                <a:latin typeface="Comic Sans MS" panose="030F0902030302020204" pitchFamily="66" charset="0"/>
              </a:rPr>
              <a:t>0,45</a:t>
            </a:r>
            <a:endParaRPr lang="fr-FR" sz="1800" dirty="0">
              <a:latin typeface="Comic Sans MS" panose="030F0902030302020204" pitchFamily="66" charset="0"/>
            </a:endParaRPr>
          </a:p>
        </p:txBody>
      </p:sp>
      <p:sp>
        <p:nvSpPr>
          <p:cNvPr id="137" name="ZoneTexte 136">
            <a:extLst>
              <a:ext uri="{FF2B5EF4-FFF2-40B4-BE49-F238E27FC236}">
                <a16:creationId xmlns:a16="http://schemas.microsoft.com/office/drawing/2014/main" id="{82225F52-6854-1AED-BAA3-BC819ECF84E7}"/>
              </a:ext>
            </a:extLst>
          </p:cNvPr>
          <p:cNvSpPr txBox="1"/>
          <p:nvPr/>
        </p:nvSpPr>
        <p:spPr>
          <a:xfrm>
            <a:off x="-396738" y="7723076"/>
            <a:ext cx="7874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800" dirty="0">
                <a:latin typeface="Comic Sans MS" panose="030F0902030302020204" pitchFamily="66" charset="0"/>
              </a:rPr>
              <a:t>0,045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9" name="ZoneTexte 138">
                <a:extLst>
                  <a:ext uri="{FF2B5EF4-FFF2-40B4-BE49-F238E27FC236}">
                    <a16:creationId xmlns:a16="http://schemas.microsoft.com/office/drawing/2014/main" id="{E47F61FB-F2A8-B806-9DF0-9F7631127AD3}"/>
                  </a:ext>
                </a:extLst>
              </p:cNvPr>
              <p:cNvSpPr txBox="1"/>
              <p:nvPr/>
            </p:nvSpPr>
            <p:spPr>
              <a:xfrm>
                <a:off x="804224" y="7566670"/>
                <a:ext cx="7874000" cy="6127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mr-IN" sz="1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800" b="0" i="1" smtClean="0">
                              <a:solidFill>
                                <a:schemeClr val="tx1"/>
                              </a:solidFill>
                              <a:latin typeface="Cambria Math" charset="0"/>
                            </a:rPr>
                            <m:t>3 000</m:t>
                          </m:r>
                        </m:num>
                        <m:den>
                          <m:r>
                            <a:rPr lang="fr-FR" sz="1800" b="0" i="1" smtClean="0">
                              <a:solidFill>
                                <a:schemeClr val="tx1"/>
                              </a:solidFill>
                              <a:latin typeface="Cambria Math" charset="0"/>
                            </a:rPr>
                            <m:t>1 000</m:t>
                          </m:r>
                        </m:den>
                      </m:f>
                    </m:oMath>
                  </m:oMathPara>
                </a14:m>
                <a:endParaRPr lang="fr-FR" dirty="0">
                  <a:latin typeface="Comic Sans MS" panose="030F0902030302020204" pitchFamily="66" charset="0"/>
                </a:endParaRPr>
              </a:p>
            </p:txBody>
          </p:sp>
        </mc:Choice>
        <mc:Fallback xmlns="">
          <p:sp>
            <p:nvSpPr>
              <p:cNvPr id="139" name="ZoneTexte 138">
                <a:extLst>
                  <a:ext uri="{FF2B5EF4-FFF2-40B4-BE49-F238E27FC236}">
                    <a16:creationId xmlns:a16="http://schemas.microsoft.com/office/drawing/2014/main" id="{E47F61FB-F2A8-B806-9DF0-9F7631127A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4224" y="7566670"/>
                <a:ext cx="7874000" cy="612732"/>
              </a:xfrm>
              <a:prstGeom prst="rect">
                <a:avLst/>
              </a:prstGeom>
              <a:blipFill>
                <a:blip r:embed="rId16"/>
                <a:stretch>
                  <a:fillRect b="-1600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1" name="ZoneTexte 140">
                <a:extLst>
                  <a:ext uri="{FF2B5EF4-FFF2-40B4-BE49-F238E27FC236}">
                    <a16:creationId xmlns:a16="http://schemas.microsoft.com/office/drawing/2014/main" id="{B4124452-920F-46C6-2BFC-18F8A37C6332}"/>
                  </a:ext>
                </a:extLst>
              </p:cNvPr>
              <p:cNvSpPr txBox="1"/>
              <p:nvPr/>
            </p:nvSpPr>
            <p:spPr>
              <a:xfrm>
                <a:off x="-396738" y="8174030"/>
                <a:ext cx="7874000" cy="61831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mr-IN" sz="1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800" b="0" i="1" smtClean="0">
                              <a:solidFill>
                                <a:schemeClr val="tx1"/>
                              </a:solidFill>
                              <a:latin typeface="Cambria Math" charset="0"/>
                            </a:rPr>
                            <m:t>450</m:t>
                          </m:r>
                        </m:num>
                        <m:den>
                          <m:r>
                            <a:rPr lang="fr-FR" sz="1800" b="0" i="1" smtClean="0">
                              <a:solidFill>
                                <a:schemeClr val="tx1"/>
                              </a:solidFill>
                              <a:latin typeface="Cambria Math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fr-FR" dirty="0">
                  <a:latin typeface="Comic Sans MS" panose="030F0902030302020204" pitchFamily="66" charset="0"/>
                </a:endParaRPr>
              </a:p>
            </p:txBody>
          </p:sp>
        </mc:Choice>
        <mc:Fallback xmlns="">
          <p:sp>
            <p:nvSpPr>
              <p:cNvPr id="141" name="ZoneTexte 140">
                <a:extLst>
                  <a:ext uri="{FF2B5EF4-FFF2-40B4-BE49-F238E27FC236}">
                    <a16:creationId xmlns:a16="http://schemas.microsoft.com/office/drawing/2014/main" id="{B4124452-920F-46C6-2BFC-18F8A37C63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396738" y="8174030"/>
                <a:ext cx="7874000" cy="618311"/>
              </a:xfrm>
              <a:prstGeom prst="rect">
                <a:avLst/>
              </a:prstGeom>
              <a:blipFill>
                <a:blip r:embed="rId17"/>
                <a:stretch>
                  <a:fillRect b="-400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3" name="ZoneTexte 142">
            <a:extLst>
              <a:ext uri="{FF2B5EF4-FFF2-40B4-BE49-F238E27FC236}">
                <a16:creationId xmlns:a16="http://schemas.microsoft.com/office/drawing/2014/main" id="{00F42864-2C4D-8A88-A15C-F3B35E7FA8A1}"/>
              </a:ext>
            </a:extLst>
          </p:cNvPr>
          <p:cNvSpPr txBox="1"/>
          <p:nvPr/>
        </p:nvSpPr>
        <p:spPr>
          <a:xfrm>
            <a:off x="753462" y="8330998"/>
            <a:ext cx="7874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800" dirty="0">
                <a:latin typeface="Comic Sans MS" panose="030F0902030302020204" pitchFamily="66" charset="0"/>
              </a:rPr>
              <a:t>45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5" name="ZoneTexte 144">
                <a:extLst>
                  <a:ext uri="{FF2B5EF4-FFF2-40B4-BE49-F238E27FC236}">
                    <a16:creationId xmlns:a16="http://schemas.microsoft.com/office/drawing/2014/main" id="{E780BB2C-E7A2-7A7A-87B7-D5B967FE542D}"/>
                  </a:ext>
                </a:extLst>
              </p:cNvPr>
              <p:cNvSpPr txBox="1"/>
              <p:nvPr/>
            </p:nvSpPr>
            <p:spPr>
              <a:xfrm>
                <a:off x="1938849" y="8177543"/>
                <a:ext cx="7874000" cy="6127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mr-IN" sz="1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800" b="0" i="1" smtClean="0">
                              <a:solidFill>
                                <a:schemeClr val="tx1"/>
                              </a:solidFill>
                              <a:latin typeface="Cambria Math" charset="0"/>
                            </a:rPr>
                            <m:t>3</m:t>
                          </m:r>
                        </m:num>
                        <m:den>
                          <m:r>
                            <a:rPr lang="fr-FR" sz="1800" b="0" i="1" smtClean="0">
                              <a:solidFill>
                                <a:schemeClr val="tx1"/>
                              </a:solidFill>
                              <a:latin typeface="Cambria Math" charset="0"/>
                            </a:rPr>
                            <m:t>100</m:t>
                          </m:r>
                        </m:den>
                      </m:f>
                    </m:oMath>
                  </m:oMathPara>
                </a14:m>
                <a:endParaRPr lang="fr-FR" dirty="0">
                  <a:latin typeface="Comic Sans MS" panose="030F0902030302020204" pitchFamily="66" charset="0"/>
                </a:endParaRPr>
              </a:p>
            </p:txBody>
          </p:sp>
        </mc:Choice>
        <mc:Fallback xmlns="">
          <p:sp>
            <p:nvSpPr>
              <p:cNvPr id="145" name="ZoneTexte 144">
                <a:extLst>
                  <a:ext uri="{FF2B5EF4-FFF2-40B4-BE49-F238E27FC236}">
                    <a16:creationId xmlns:a16="http://schemas.microsoft.com/office/drawing/2014/main" id="{E780BB2C-E7A2-7A7A-87B7-D5B967FE54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38849" y="8177543"/>
                <a:ext cx="7874000" cy="612732"/>
              </a:xfrm>
              <a:prstGeom prst="rect">
                <a:avLst/>
              </a:prstGeom>
              <a:blipFill>
                <a:blip r:embed="rId18"/>
                <a:stretch>
                  <a:fillRect b="-200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7" name="ZoneTexte 146">
                <a:extLst>
                  <a:ext uri="{FF2B5EF4-FFF2-40B4-BE49-F238E27FC236}">
                    <a16:creationId xmlns:a16="http://schemas.microsoft.com/office/drawing/2014/main" id="{F2A557AC-50C1-4051-F183-119970D53D60}"/>
                  </a:ext>
                </a:extLst>
              </p:cNvPr>
              <p:cNvSpPr txBox="1"/>
              <p:nvPr/>
            </p:nvSpPr>
            <p:spPr>
              <a:xfrm>
                <a:off x="1938849" y="7567706"/>
                <a:ext cx="7874000" cy="6127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mr-IN" sz="1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800" b="0" i="1" smtClean="0">
                              <a:solidFill>
                                <a:schemeClr val="tx1"/>
                              </a:solidFill>
                              <a:latin typeface="Cambria Math" charset="0"/>
                            </a:rPr>
                            <m:t>1</m:t>
                          </m:r>
                        </m:num>
                        <m:den>
                          <m:r>
                            <a:rPr lang="fr-FR" sz="1800" b="0" i="1" smtClean="0">
                              <a:solidFill>
                                <a:schemeClr val="tx1"/>
                              </a:solidFill>
                              <a:latin typeface="Cambria Math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fr-FR" dirty="0">
                  <a:latin typeface="Comic Sans MS" panose="030F0902030302020204" pitchFamily="66" charset="0"/>
                </a:endParaRPr>
              </a:p>
            </p:txBody>
          </p:sp>
        </mc:Choice>
        <mc:Fallback xmlns="">
          <p:sp>
            <p:nvSpPr>
              <p:cNvPr id="147" name="ZoneTexte 146">
                <a:extLst>
                  <a:ext uri="{FF2B5EF4-FFF2-40B4-BE49-F238E27FC236}">
                    <a16:creationId xmlns:a16="http://schemas.microsoft.com/office/drawing/2014/main" id="{F2A557AC-50C1-4051-F183-119970D53D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38849" y="7567706"/>
                <a:ext cx="7874000" cy="612732"/>
              </a:xfrm>
              <a:prstGeom prst="rect">
                <a:avLst/>
              </a:prstGeom>
              <a:blipFill>
                <a:blip r:embed="rId19"/>
                <a:stretch>
                  <a:fillRect b="-200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8" name="Étoile à 5 branches 147">
            <a:extLst>
              <a:ext uri="{FF2B5EF4-FFF2-40B4-BE49-F238E27FC236}">
                <a16:creationId xmlns:a16="http://schemas.microsoft.com/office/drawing/2014/main" id="{4DCCD313-4485-FA58-0A61-508877EE2150}"/>
              </a:ext>
            </a:extLst>
          </p:cNvPr>
          <p:cNvSpPr/>
          <p:nvPr/>
        </p:nvSpPr>
        <p:spPr>
          <a:xfrm>
            <a:off x="27511" y="21272"/>
            <a:ext cx="216961" cy="210312"/>
          </a:xfrm>
          <a:prstGeom prst="star5">
            <a:avLst/>
          </a:prstGeom>
          <a:solidFill>
            <a:srgbClr val="FFC000"/>
          </a:solidFill>
          <a:ln w="31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9" name="Étoile à 5 branches 148">
            <a:extLst>
              <a:ext uri="{FF2B5EF4-FFF2-40B4-BE49-F238E27FC236}">
                <a16:creationId xmlns:a16="http://schemas.microsoft.com/office/drawing/2014/main" id="{7B5B9105-9D51-D673-8488-B229B19D653A}"/>
              </a:ext>
            </a:extLst>
          </p:cNvPr>
          <p:cNvSpPr/>
          <p:nvPr/>
        </p:nvSpPr>
        <p:spPr>
          <a:xfrm>
            <a:off x="244472" y="24482"/>
            <a:ext cx="216961" cy="210312"/>
          </a:xfrm>
          <a:prstGeom prst="star5">
            <a:avLst/>
          </a:prstGeom>
          <a:solidFill>
            <a:srgbClr val="FFC000"/>
          </a:solidFill>
          <a:ln w="31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0" name="Étoile à 5 branches 149">
            <a:extLst>
              <a:ext uri="{FF2B5EF4-FFF2-40B4-BE49-F238E27FC236}">
                <a16:creationId xmlns:a16="http://schemas.microsoft.com/office/drawing/2014/main" id="{85C664A0-DD41-A88E-7E9D-6A49E4280B2E}"/>
              </a:ext>
            </a:extLst>
          </p:cNvPr>
          <p:cNvSpPr/>
          <p:nvPr/>
        </p:nvSpPr>
        <p:spPr>
          <a:xfrm>
            <a:off x="470223" y="21272"/>
            <a:ext cx="216961" cy="210312"/>
          </a:xfrm>
          <a:prstGeom prst="star5">
            <a:avLst/>
          </a:prstGeom>
          <a:solidFill>
            <a:srgbClr val="FFC000"/>
          </a:solidFill>
          <a:ln w="31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AD02176D-F72A-82E7-E801-B1956B2F72C4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57027" y="9698677"/>
            <a:ext cx="105189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50" i="1" dirty="0" err="1">
                <a:latin typeface="Calibri" panose="020F0502020204030204" pitchFamily="34" charset="0"/>
                <a:cs typeface="Calibri" panose="020F0502020204030204" pitchFamily="34" charset="0"/>
              </a:rPr>
              <a:t>profissime.com</a:t>
            </a:r>
            <a:endParaRPr lang="fr-FR" sz="1050" i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6365984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1197</TotalTime>
  <Words>256</Words>
  <Application>Microsoft Macintosh PowerPoint</Application>
  <PresentationFormat>Format A4 (210 x 297 mm)</PresentationFormat>
  <Paragraphs>196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11" baseType="lpstr">
      <vt:lpstr>Aptos</vt:lpstr>
      <vt:lpstr>Aptos Display</vt:lpstr>
      <vt:lpstr>Arial</vt:lpstr>
      <vt:lpstr>Arial Rounded MT Bold</vt:lpstr>
      <vt:lpstr>Calibri</vt:lpstr>
      <vt:lpstr>Cambria Math</vt:lpstr>
      <vt:lpstr>Comic Sans MS</vt:lpstr>
      <vt:lpstr>Thème Office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Amandine Mo</dc:creator>
  <cp:lastModifiedBy>Amandine Mo</cp:lastModifiedBy>
  <cp:revision>3</cp:revision>
  <dcterms:created xsi:type="dcterms:W3CDTF">2026-05-30T18:04:05Z</dcterms:created>
  <dcterms:modified xsi:type="dcterms:W3CDTF">2026-06-02T04:21:16Z</dcterms:modified>
</cp:coreProperties>
</file>