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6858000" cy="9906000"/>
  <p:notesSz cx="7559675" cy="10691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91" d="100"/>
          <a:sy n="91" d="100"/>
        </p:scale>
        <p:origin x="2888" y="-4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1B4B5972-1147-4BA5-821D-ED141C1D683E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fr-FR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Arial" pitchFamily="2"/>
            </a:endParaRP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FE6CDEBB-9661-AEE3-F8A2-CB646DF8A2FA}"/>
              </a:ext>
            </a:extLst>
          </p:cNvPr>
          <p:cNvSpPr txBox="1">
            <a:spLocks noGrp="1"/>
          </p:cNvSpPr>
          <p:nvPr>
            <p:ph type="dt" sz="quarter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noAutofit/>
          </a:bodyPr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fr-FR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Arial" pitchFamily="2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3490B69-FA1C-2003-7E24-0F355ED614C7}"/>
              </a:ext>
            </a:extLst>
          </p:cNvPr>
          <p:cNvSpPr txBox="1">
            <a:spLocks noGrp="1"/>
          </p:cNvSpPr>
          <p:nvPr>
            <p:ph type="ftr" sz="quarte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fr-FR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Arial" pitchFamily="2"/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7EFCDA2-B5B5-9E78-3D24-B065FD12B033}"/>
              </a:ext>
            </a:extLst>
          </p:cNvPr>
          <p:cNvSpPr txBox="1">
            <a:spLocks noGrp="1"/>
          </p:cNvSpPr>
          <p:nvPr>
            <p:ph type="sldNum" sz="quarter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>
            <a:noAutofit/>
          </a:bodyPr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B1D154FC-EE43-C845-8567-0B660D8EBD38}" type="slidenum">
              <a:t>‹N°›</a:t>
            </a:fld>
            <a:endParaRPr lang="fr-FR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Ari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19631342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ABD28A54-C731-C432-0D49-AAED16A5D97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20"/>
            <a:ext cx="5345280" cy="4008959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F40E2BBA-9677-4BFA-CE02-3F9C720937C2}"/>
              </a:ext>
            </a:extLst>
          </p:cNvPr>
          <p:cNvSpPr txBox="1">
            <a:spLocks noGrp="1"/>
          </p:cNvSpPr>
          <p:nvPr>
            <p:ph type="body" sz="quarter" idx="3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fr-FR"/>
          </a:p>
        </p:txBody>
      </p:sp>
      <p:sp>
        <p:nvSpPr>
          <p:cNvPr id="4" name="Espace réservé de l'en-tête 3">
            <a:extLst>
              <a:ext uri="{FF2B5EF4-FFF2-40B4-BE49-F238E27FC236}">
                <a16:creationId xmlns:a16="http://schemas.microsoft.com/office/drawing/2014/main" id="{50311222-F6E0-2DCB-D735-A457D983EBA0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>
            <a:noAutofit/>
          </a:bodyPr>
          <a:lstStyle>
            <a:lvl1pPr lvl="0" rtl="0" hangingPunct="0">
              <a:buNone/>
              <a:tabLst/>
              <a:defRPr lang="fr-FR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fr-FR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5C37056-3D41-1C0E-98A5-7AD88AF33E00}"/>
              </a:ext>
            </a:extLst>
          </p:cNvPr>
          <p:cNvSpPr txBox="1"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>
            <a:noAutofit/>
          </a:bodyPr>
          <a:lstStyle>
            <a:lvl1pPr lvl="0" algn="r" rtl="0" hangingPunct="0">
              <a:buNone/>
              <a:tabLst/>
              <a:defRPr lang="fr-FR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F722398-2148-930C-42D8-98AADB571336}"/>
              </a:ext>
            </a:extLst>
          </p:cNvPr>
          <p:cNvSpPr txBox="1">
            <a:spLocks noGrp="1"/>
          </p:cNvSpPr>
          <p:nvPr>
            <p:ph type="ftr" sz="quarter" idx="4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>
            <a:noAutofit/>
          </a:bodyPr>
          <a:lstStyle>
            <a:lvl1pPr lvl="0" rtl="0" hangingPunct="0">
              <a:buNone/>
              <a:tabLst/>
              <a:defRPr lang="fr-FR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1000207-9F91-820B-DB93-C1780167C375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>
            <a:noAutofit/>
          </a:bodyPr>
          <a:lstStyle>
            <a:lvl1pPr lvl="0" algn="r" rtl="0" hangingPunct="0">
              <a:buNone/>
              <a:tabLst/>
              <a:defRPr lang="fr-FR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0608DA0D-C31A-D34A-BCF2-C72F9D098716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3456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rtl="0" hangingPunct="0">
      <a:tabLst/>
      <a:defRPr lang="fr-FR" sz="2000" b="0" i="0" u="none" strike="noStrike" kern="1200">
        <a:ln>
          <a:noFill/>
        </a:ln>
        <a:latin typeface="Arial" pitchFamily="18"/>
        <a:ea typeface="Microsoft YaHei" pitchFamily="2"/>
        <a:cs typeface="Arial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91588E3-1301-FAA8-9F8A-A81A7ABCBDAD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F69661DE-9EAD-CB4E-8C72-F982FACBDC2E}" type="slidenum">
              <a:t>1</a:t>
            </a:fld>
            <a:endParaRPr lang="fr-FR"/>
          </a:p>
        </p:txBody>
      </p:sp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E4941B68-E29F-18C8-38F5-67537B9A5CED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390775" y="812800"/>
            <a:ext cx="2776538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6F3378AE-6C97-1DC2-996D-60CCC5654071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C62A10-8B59-0530-A555-443430BB74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7250" y="1620838"/>
            <a:ext cx="5143500" cy="344963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011C0638-5C82-C861-D2AC-5FA7C1F34F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7250" y="5202238"/>
            <a:ext cx="5143500" cy="23923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A783F92-381D-CBB0-4D63-146586E05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6DEC1976-7724-4548-9761-90C9A42DDF69}" type="datetime1">
              <a:rPr lang="fr-FR" smtClean="0"/>
              <a:pPr lvl="0"/>
              <a:t>13/06/2026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5EA3E1C-4205-C6B8-BE41-DC7FA44A42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F9909E5-77E3-34D4-9D46-21CFDDFBB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6A9D88D5-3CA4-9440-8676-383DD6A266D3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99771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16153B-5A8E-E05B-E175-7614D5AD60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D22D894F-EE8F-1E33-4A72-48E6B3AA37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93203D1-E411-1B9B-A5FC-B96B4F383C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6DEC1976-7724-4548-9761-90C9A42DDF69}" type="datetime1">
              <a:rPr lang="fr-FR" smtClean="0"/>
              <a:pPr lvl="0"/>
              <a:t>13/06/2026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6632FE6-0359-B2D1-8930-C64A8DEBC0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A2FAD87-08F6-E77C-DF05-CF87B2E590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C1A6974D-34BF-F844-A5AF-7282D689EC54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5677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599CF82F-0F68-0E94-B9D4-0CFBA6CFCBD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4972050" y="1620838"/>
            <a:ext cx="1543050" cy="7234237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A0877C6-49C1-F5E0-C86C-4381FB553D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342900" y="1620838"/>
            <a:ext cx="4476750" cy="723423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EBFC674-4428-CB72-171A-988309F271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6DEC1976-7724-4548-9761-90C9A42DDF69}" type="datetime1">
              <a:rPr lang="fr-FR" smtClean="0"/>
              <a:pPr lvl="0"/>
              <a:t>13/06/2026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B3BA6DE-25B9-7B23-5177-B2636C636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AC7CDB8-6AC0-081A-9368-54C9CECD7A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CEF8B3AF-C020-1F4F-9555-C923FB35720B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04910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2757E7-D60F-3162-2DC9-FB599543F8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5E1E22E-4D14-B36C-494B-5AF71DDF98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410C150-3DA3-F994-3446-8AFF7D7B1B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6DEC1976-7724-4548-9761-90C9A42DDF69}" type="datetime1">
              <a:rPr lang="fr-FR" smtClean="0"/>
              <a:pPr lvl="0"/>
              <a:t>13/06/2026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D512EF7-B61B-4106-AEF8-A7C66CACC0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115A107-75A7-4B4E-04C2-B61D1AE65E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D0C87117-E444-6940-9B2D-081F0F8775CD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43882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82A3FE6-B87B-AEF4-CB0B-7AA1601268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313" y="2470150"/>
            <a:ext cx="5915025" cy="411956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93D782B-9593-8B80-1150-C440FE35A2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8313" y="6629400"/>
            <a:ext cx="5915025" cy="21669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3CB7FFA-D8E0-0ECB-5DD2-57A0DF502B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6DEC1976-7724-4548-9761-90C9A42DDF69}" type="datetime1">
              <a:rPr lang="fr-FR" smtClean="0"/>
              <a:pPr lvl="0"/>
              <a:t>13/06/2026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56C9C94-EDFF-DFFE-6EDB-E0F30280E5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02F630A-0C2A-C1EF-CAF7-442B3FDCB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DF769D76-4DEA-9649-8F45-E01DF6D16B87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287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73F5E05-C4D2-11AE-0728-F9A92CD423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7388419-3249-D5B1-CE49-0EE5BD394E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2900" y="2317750"/>
            <a:ext cx="3009900" cy="6537325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114BB4E-AD9A-087A-9922-95D9AD19E1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505200" y="2317750"/>
            <a:ext cx="3009900" cy="6537325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4ECBF5D-62E6-2B6B-061F-70F43C3CBE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6DEC1976-7724-4548-9761-90C9A42DDF69}" type="datetime1">
              <a:rPr lang="fr-FR" smtClean="0"/>
              <a:pPr lvl="0"/>
              <a:t>13/06/2026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3FECD3E-7DB8-E350-24C3-481BC037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6605A51-EEDD-62E1-484A-B177D2948D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AC6AD07-CA55-5D4F-B6D7-FBF938CEBFD7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63518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D1910B-83EC-848E-F60F-79D964DF47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075" y="527050"/>
            <a:ext cx="5915025" cy="19145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A3A58ED-8D63-A6EF-5062-7A5D74F76C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3075" y="2428875"/>
            <a:ext cx="2900363" cy="11890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017B7514-D2F9-A4D6-3133-487B9CA270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3075" y="3617913"/>
            <a:ext cx="2900363" cy="5322887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016B23A-5270-9FA9-13F5-31729AAF04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471863" y="2428875"/>
            <a:ext cx="2916237" cy="11890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3D7CFF46-6095-2215-E11B-BFDE64C2186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471863" y="3617913"/>
            <a:ext cx="2916237" cy="5322887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34AFCAD9-78CC-BC74-4BC1-45D1648E47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6DEC1976-7724-4548-9761-90C9A42DDF69}" type="datetime1">
              <a:rPr lang="fr-FR" smtClean="0"/>
              <a:pPr lvl="0"/>
              <a:t>13/06/2026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09509999-131A-E850-EAE2-F46522A755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CCE68CB6-8C35-2130-9C9B-298F401D6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3623F1F4-8A44-4A41-9724-489FEA01DBC8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95552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70BAFC-EE2E-AE31-CD29-01C81E4090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6F62FABE-7AFD-526D-1D5B-E3DAC0EDE8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6DEC1976-7724-4548-9761-90C9A42DDF69}" type="datetime1">
              <a:rPr lang="fr-FR" smtClean="0"/>
              <a:pPr lvl="0"/>
              <a:t>13/06/2026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C1DAC39-ED9F-BB68-1F44-7C0F59F8EA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F2C94BE-DA29-82F5-AC9B-21C0CD6B3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FE29864-0789-9C44-BBFA-E7FDE9BAFE6D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0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3BCE464E-1D95-EC46-1196-48B6A5F13E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6DEC1976-7724-4548-9761-90C9A42DDF69}" type="datetime1">
              <a:rPr lang="fr-FR" smtClean="0"/>
              <a:pPr lvl="0"/>
              <a:t>13/06/2026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54391DD-3ECD-8777-3201-229B4D8B83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8381115-D467-37FE-5908-3D83CD4635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EF812D3-7F4C-3A41-A6F9-FF9497C8E39D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1338314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CEF0572-BEAC-12CD-4499-6BD158A730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075" y="660400"/>
            <a:ext cx="2211388" cy="23114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8533652-5F73-3B04-A1B7-595118E2E3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16238" y="1425575"/>
            <a:ext cx="3471862" cy="7040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175CA30-4CEF-E3FE-E82F-42F67EEB0E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3075" y="2971800"/>
            <a:ext cx="2211388" cy="550545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287DEC7-A531-575D-86C4-D2FAACA5CC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6DEC1976-7724-4548-9761-90C9A42DDF69}" type="datetime1">
              <a:rPr lang="fr-FR" smtClean="0"/>
              <a:pPr lvl="0"/>
              <a:t>13/06/2026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BEE9648-D81E-4919-FAAF-E949C315A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4613CC5-E383-404C-773E-288FB0A04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43A8CDB-815F-F041-8493-AC4051F65E61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4725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6E71F1B-F4A8-CCA1-4227-5D2C4C7FF2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075" y="660400"/>
            <a:ext cx="2211388" cy="23114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A24D4DF1-8D40-2499-925D-7A67EECE866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2916238" y="1425575"/>
            <a:ext cx="3471862" cy="704056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6B92D19-0D6D-23FC-860E-3454FC50ED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3075" y="2971800"/>
            <a:ext cx="2211388" cy="550545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AE083B9-AFF3-EA9A-ACDD-13A7F1A42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6DEC1976-7724-4548-9761-90C9A42DDF69}" type="datetime1">
              <a:rPr lang="fr-FR" smtClean="0"/>
              <a:pPr lvl="0"/>
              <a:t>13/06/2026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014A401-2A27-E1DA-F351-C6C4820EDA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011E758-3A30-12FE-6558-2DAC34577F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FD3DB0D-98E6-0343-8763-2E9D3E670CF6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6943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5015F8-D993-DB4D-8D23-BFB2630C288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14439" y="1621080"/>
            <a:ext cx="5829120" cy="344844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="b">
            <a:noAutofit/>
          </a:bodyPr>
          <a:lstStyle/>
          <a:p>
            <a:pPr lvl="0"/>
            <a:r>
              <a:rPr lang="en-US"/>
              <a:t>Cliquez pour éditer le format du texte-titreModifiez le style du titre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8830B3C-29C6-5C60-5220-533779446647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471600" y="9181440"/>
            <a:ext cx="1542600" cy="52704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>
            <a:noAutofit/>
          </a:bodyPr>
          <a:lstStyle>
            <a:lvl1pPr marL="0" marR="0" lvl="0" indent="0" algn="l" rtl="0" hangingPunct="1">
              <a:spcBef>
                <a:spcPts val="0"/>
              </a:spcBef>
              <a:spcAft>
                <a:spcPts val="0"/>
              </a:spcAft>
              <a:buNone/>
              <a:tabLst/>
              <a:defRPr lang="fr-FR" sz="1350" b="0" i="0" u="none" strike="noStrike" kern="1200" spc="0">
                <a:solidFill>
                  <a:srgbClr val="000000"/>
                </a:solidFill>
                <a:latin typeface="Aptos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6DEC1976-7724-4548-9761-90C9A42DDF69}" type="datetime1">
              <a:rPr lang="fr-FR"/>
              <a:pPr lvl="0"/>
              <a:t>2026/6/13</a:t>
            </a:fld>
            <a:endParaRPr lang="fr-FR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00E977B-517E-028D-FE19-83634B60F92B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2271600" y="9181440"/>
            <a:ext cx="2314080" cy="52704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>
            <a:noAutofit/>
          </a:bodyPr>
          <a:lstStyle>
            <a:lvl1pPr lvl="0" rtl="0" hangingPunct="0">
              <a:buNone/>
              <a:tabLst/>
              <a:defRPr lang="fr-FR" sz="2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fr-FR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8975F6C-DA3D-1AFE-D703-6EBB3C83FA80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4843440" y="9181440"/>
            <a:ext cx="1542600" cy="52704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>
            <a:noAutofit/>
          </a:bodyPr>
          <a:lstStyle>
            <a:lvl1pPr marL="0" marR="0" lvl="0" indent="0" algn="l" rtl="0" hangingPunct="1">
              <a:spcBef>
                <a:spcPts val="0"/>
              </a:spcBef>
              <a:spcAft>
                <a:spcPts val="0"/>
              </a:spcAft>
              <a:buNone/>
              <a:tabLst/>
              <a:defRPr lang="fr-FR" sz="1350" b="0" i="0" u="none" strike="noStrike" kern="1200" spc="0">
                <a:solidFill>
                  <a:srgbClr val="000000"/>
                </a:solidFill>
                <a:latin typeface="Aptos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34D36F81-AF27-9E4E-83AE-7ECF9E796B3E}" type="slidenum">
              <a:t>‹N°›</a:t>
            </a:fld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01274868-52B8-F815-84D1-0C7392D979E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42720" y="2317680"/>
            <a:ext cx="6171840" cy="653760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lvl="0" algn="l" rtl="0" hangingPunct="1">
        <a:lnSpc>
          <a:spcPct val="90000"/>
        </a:lnSpc>
        <a:spcBef>
          <a:spcPts val="0"/>
        </a:spcBef>
        <a:spcAft>
          <a:spcPts val="0"/>
        </a:spcAft>
        <a:buNone/>
        <a:tabLst/>
        <a:defRPr lang="en-US" sz="4500" b="0" i="0" u="none" strike="noStrike" kern="1200" spc="0">
          <a:ln>
            <a:noFill/>
          </a:ln>
          <a:solidFill>
            <a:srgbClr val="000000"/>
          </a:solidFill>
          <a:latin typeface="Aptos Display" pitchFamily="18"/>
          <a:ea typeface="Microsoft YaHei" pitchFamily="2"/>
          <a:cs typeface="Arial" pitchFamily="2"/>
        </a:defRPr>
      </a:lvl1pPr>
    </p:titleStyle>
    <p:bodyStyle>
      <a:lvl1pPr algn="l" rtl="0" hangingPunct="1">
        <a:lnSpc>
          <a:spcPct val="90000"/>
        </a:lnSpc>
        <a:spcBef>
          <a:spcPts val="0"/>
        </a:spcBef>
        <a:spcAft>
          <a:spcPts val="1417"/>
        </a:spcAft>
        <a:tabLst/>
        <a:defRPr lang="en-US" sz="2100" b="0" i="0" u="none" strike="noStrike" kern="1200" spc="0">
          <a:ln>
            <a:noFill/>
          </a:ln>
          <a:solidFill>
            <a:srgbClr val="000000"/>
          </a:solidFill>
          <a:latin typeface="Aptos" pitchFamily="18"/>
          <a:ea typeface="Microsoft YaHei" pitchFamily="2"/>
          <a:cs typeface="Arial" pitchFamily="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" name="Tableau 37">
            <a:extLst>
              <a:ext uri="{FF2B5EF4-FFF2-40B4-BE49-F238E27FC236}">
                <a16:creationId xmlns:a16="http://schemas.microsoft.com/office/drawing/2014/main" id="{EDF8A6D8-5A9B-90B1-3489-C2D8832649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8552629"/>
              </p:ext>
            </p:extLst>
          </p:nvPr>
        </p:nvGraphicFramePr>
        <p:xfrm>
          <a:off x="514080" y="4416120"/>
          <a:ext cx="5937120" cy="4388040"/>
        </p:xfrm>
        <a:graphic>
          <a:graphicData uri="http://schemas.openxmlformats.org/drawingml/2006/table">
            <a:tbl>
              <a:tblPr/>
              <a:tblGrid>
                <a:gridCol w="1187280">
                  <a:extLst>
                    <a:ext uri="{9D8B030D-6E8A-4147-A177-3AD203B41FA5}">
                      <a16:colId xmlns:a16="http://schemas.microsoft.com/office/drawing/2014/main" val="2547373747"/>
                    </a:ext>
                  </a:extLst>
                </a:gridCol>
                <a:gridCol w="1187280">
                  <a:extLst>
                    <a:ext uri="{9D8B030D-6E8A-4147-A177-3AD203B41FA5}">
                      <a16:colId xmlns:a16="http://schemas.microsoft.com/office/drawing/2014/main" val="2403136083"/>
                    </a:ext>
                  </a:extLst>
                </a:gridCol>
                <a:gridCol w="1187280">
                  <a:extLst>
                    <a:ext uri="{9D8B030D-6E8A-4147-A177-3AD203B41FA5}">
                      <a16:colId xmlns:a16="http://schemas.microsoft.com/office/drawing/2014/main" val="2255175316"/>
                    </a:ext>
                  </a:extLst>
                </a:gridCol>
                <a:gridCol w="1187280">
                  <a:extLst>
                    <a:ext uri="{9D8B030D-6E8A-4147-A177-3AD203B41FA5}">
                      <a16:colId xmlns:a16="http://schemas.microsoft.com/office/drawing/2014/main" val="2023235491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1995397407"/>
                    </a:ext>
                  </a:extLst>
                </a:gridCol>
              </a:tblGrid>
              <a:tr h="626760">
                <a:tc>
                  <a:txBody>
                    <a:bodyPr/>
                    <a:lstStyle/>
                    <a:p>
                      <a:pPr marL="0" marR="0" indent="0" rtl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endParaRPr lang="fr-FR" sz="1800" b="0" i="0" u="none" strike="noStrike" kern="1200">
                        <a:ln>
                          <a:noFill/>
                        </a:ln>
                        <a:latin typeface="Arial" pitchFamily="18"/>
                        <a:ea typeface="Microsoft YaHei" pitchFamily="2"/>
                        <a:cs typeface="Arial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rtl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endParaRPr lang="fr-FR" sz="1800" b="0" i="0" u="none" strike="noStrike" kern="1200">
                        <a:ln>
                          <a:noFill/>
                        </a:ln>
                        <a:latin typeface="Arial" pitchFamily="18"/>
                        <a:ea typeface="Microsoft YaHei" pitchFamily="2"/>
                        <a:cs typeface="Arial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rtl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endParaRPr lang="fr-FR" sz="1800" b="0" i="0" u="none" strike="noStrike" kern="1200">
                        <a:ln>
                          <a:noFill/>
                        </a:ln>
                        <a:latin typeface="Arial" pitchFamily="18"/>
                        <a:ea typeface="Microsoft YaHei" pitchFamily="2"/>
                        <a:cs typeface="Arial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rtl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endParaRPr lang="fr-FR" sz="1800" b="0" i="0" u="none" strike="noStrike" kern="1200">
                        <a:ln>
                          <a:noFill/>
                        </a:ln>
                        <a:latin typeface="Arial" pitchFamily="18"/>
                        <a:ea typeface="Microsoft YaHei" pitchFamily="2"/>
                        <a:cs typeface="Arial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rtl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endParaRPr lang="fr-FR" sz="1800" b="0" i="0" u="none" strike="noStrike" kern="1200">
                        <a:ln>
                          <a:noFill/>
                        </a:ln>
                        <a:latin typeface="Arial" pitchFamily="18"/>
                        <a:ea typeface="Microsoft YaHei" pitchFamily="2"/>
                        <a:cs typeface="Arial" pitchFamily="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5663897"/>
                  </a:ext>
                </a:extLst>
              </a:tr>
              <a:tr h="626760">
                <a:tc>
                  <a:txBody>
                    <a:bodyPr/>
                    <a:lstStyle/>
                    <a:p>
                      <a:pPr marL="0" marR="0" indent="0" rtl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endParaRPr lang="fr-FR" sz="1800" b="0" i="0" u="none" strike="noStrike" kern="1200">
                        <a:ln>
                          <a:noFill/>
                        </a:ln>
                        <a:latin typeface="Arial" pitchFamily="18"/>
                        <a:ea typeface="Microsoft YaHei" pitchFamily="2"/>
                        <a:cs typeface="Arial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rtl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endParaRPr lang="fr-FR" sz="1800" b="0" i="0" u="none" strike="noStrike" kern="1200">
                        <a:ln>
                          <a:noFill/>
                        </a:ln>
                        <a:latin typeface="Arial" pitchFamily="18"/>
                        <a:ea typeface="Microsoft YaHei" pitchFamily="2"/>
                        <a:cs typeface="Arial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rtl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endParaRPr lang="fr-FR" sz="1800" b="0" i="0" u="none" strike="noStrike" kern="1200">
                        <a:ln>
                          <a:noFill/>
                        </a:ln>
                        <a:latin typeface="Arial" pitchFamily="18"/>
                        <a:ea typeface="Microsoft YaHei" pitchFamily="2"/>
                        <a:cs typeface="Arial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rtl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endParaRPr lang="fr-FR" sz="1800" b="0" i="0" u="none" strike="noStrike" kern="1200">
                        <a:ln>
                          <a:noFill/>
                        </a:ln>
                        <a:latin typeface="Arial" pitchFamily="18"/>
                        <a:ea typeface="Microsoft YaHei" pitchFamily="2"/>
                        <a:cs typeface="Arial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rtl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endParaRPr lang="fr-FR" sz="1800" b="0" i="0" u="none" strike="noStrike" kern="1200">
                        <a:ln>
                          <a:noFill/>
                        </a:ln>
                        <a:latin typeface="Arial" pitchFamily="18"/>
                        <a:ea typeface="Microsoft YaHei" pitchFamily="2"/>
                        <a:cs typeface="Arial" pitchFamily="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320835"/>
                  </a:ext>
                </a:extLst>
              </a:tr>
              <a:tr h="626760">
                <a:tc>
                  <a:txBody>
                    <a:bodyPr/>
                    <a:lstStyle/>
                    <a:p>
                      <a:pPr marL="0" marR="0" indent="0" rtl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endParaRPr lang="fr-FR" sz="1800" b="0" i="0" u="none" strike="noStrike" kern="1200">
                        <a:ln>
                          <a:noFill/>
                        </a:ln>
                        <a:latin typeface="Arial" pitchFamily="18"/>
                        <a:ea typeface="Microsoft YaHei" pitchFamily="2"/>
                        <a:cs typeface="Arial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rtl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endParaRPr lang="fr-FR" sz="1800" b="0" i="0" u="none" strike="noStrike" kern="1200">
                        <a:ln>
                          <a:noFill/>
                        </a:ln>
                        <a:latin typeface="Arial" pitchFamily="18"/>
                        <a:ea typeface="Microsoft YaHei" pitchFamily="2"/>
                        <a:cs typeface="Arial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rtl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endParaRPr lang="fr-FR" sz="1800" b="0" i="0" u="none" strike="noStrike" kern="1200">
                        <a:ln>
                          <a:noFill/>
                        </a:ln>
                        <a:latin typeface="Arial" pitchFamily="18"/>
                        <a:ea typeface="Microsoft YaHei" pitchFamily="2"/>
                        <a:cs typeface="Arial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rtl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endParaRPr lang="fr-FR" sz="1800" b="0" i="0" u="none" strike="noStrike" kern="1200">
                        <a:ln>
                          <a:noFill/>
                        </a:ln>
                        <a:latin typeface="Arial" pitchFamily="18"/>
                        <a:ea typeface="Microsoft YaHei" pitchFamily="2"/>
                        <a:cs typeface="Arial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rtl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endParaRPr lang="fr-FR" sz="1800" b="0" i="0" u="none" strike="noStrike" kern="1200">
                        <a:ln>
                          <a:noFill/>
                        </a:ln>
                        <a:latin typeface="Arial" pitchFamily="18"/>
                        <a:ea typeface="Microsoft YaHei" pitchFamily="2"/>
                        <a:cs typeface="Arial" pitchFamily="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3004029"/>
                  </a:ext>
                </a:extLst>
              </a:tr>
              <a:tr h="626760">
                <a:tc>
                  <a:txBody>
                    <a:bodyPr/>
                    <a:lstStyle/>
                    <a:p>
                      <a:pPr marL="0" marR="0" indent="0" rtl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endParaRPr lang="fr-FR" sz="1800" b="0" i="0" u="none" strike="noStrike" kern="1200">
                        <a:ln>
                          <a:noFill/>
                        </a:ln>
                        <a:latin typeface="Arial" pitchFamily="18"/>
                        <a:ea typeface="Microsoft YaHei" pitchFamily="2"/>
                        <a:cs typeface="Arial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rtl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endParaRPr lang="fr-FR" sz="1800" b="0" i="0" u="none" strike="noStrike" kern="1200">
                        <a:ln>
                          <a:noFill/>
                        </a:ln>
                        <a:latin typeface="Arial" pitchFamily="18"/>
                        <a:ea typeface="Microsoft YaHei" pitchFamily="2"/>
                        <a:cs typeface="Arial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rtl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endParaRPr lang="fr-FR" sz="1800" b="0" i="0" u="none" strike="noStrike" kern="1200">
                        <a:ln>
                          <a:noFill/>
                        </a:ln>
                        <a:latin typeface="Arial" pitchFamily="18"/>
                        <a:ea typeface="Microsoft YaHei" pitchFamily="2"/>
                        <a:cs typeface="Arial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rtl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endParaRPr lang="fr-FR" sz="1800" b="0" i="0" u="none" strike="noStrike" kern="1200">
                        <a:ln>
                          <a:noFill/>
                        </a:ln>
                        <a:latin typeface="Arial" pitchFamily="18"/>
                        <a:ea typeface="Microsoft YaHei" pitchFamily="2"/>
                        <a:cs typeface="Arial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rtl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endParaRPr lang="fr-FR" sz="1800" b="0" i="0" u="none" strike="noStrike" kern="1200">
                        <a:ln>
                          <a:noFill/>
                        </a:ln>
                        <a:latin typeface="Arial" pitchFamily="18"/>
                        <a:ea typeface="Microsoft YaHei" pitchFamily="2"/>
                        <a:cs typeface="Arial" pitchFamily="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3017158"/>
                  </a:ext>
                </a:extLst>
              </a:tr>
              <a:tr h="626760">
                <a:tc>
                  <a:txBody>
                    <a:bodyPr/>
                    <a:lstStyle/>
                    <a:p>
                      <a:pPr marL="0" marR="0" indent="0" rtl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endParaRPr lang="fr-FR" sz="1800" b="0" i="0" u="none" strike="noStrike" kern="1200">
                        <a:ln>
                          <a:noFill/>
                        </a:ln>
                        <a:latin typeface="Arial" pitchFamily="18"/>
                        <a:ea typeface="Microsoft YaHei" pitchFamily="2"/>
                        <a:cs typeface="Arial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rtl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endParaRPr lang="fr-FR" sz="1800" b="0" i="0" u="none" strike="noStrike" kern="1200">
                        <a:ln>
                          <a:noFill/>
                        </a:ln>
                        <a:latin typeface="Arial" pitchFamily="18"/>
                        <a:ea typeface="Microsoft YaHei" pitchFamily="2"/>
                        <a:cs typeface="Arial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rtl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endParaRPr lang="fr-FR" sz="1800" b="0" i="0" u="none" strike="noStrike" kern="1200">
                        <a:ln>
                          <a:noFill/>
                        </a:ln>
                        <a:latin typeface="Arial" pitchFamily="18"/>
                        <a:ea typeface="Microsoft YaHei" pitchFamily="2"/>
                        <a:cs typeface="Arial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rtl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endParaRPr lang="fr-FR" sz="1800" b="0" i="0" u="none" strike="noStrike" kern="1200">
                        <a:ln>
                          <a:noFill/>
                        </a:ln>
                        <a:latin typeface="Arial" pitchFamily="18"/>
                        <a:ea typeface="Microsoft YaHei" pitchFamily="2"/>
                        <a:cs typeface="Arial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rtl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endParaRPr lang="fr-FR" sz="1800" b="0" i="0" u="none" strike="noStrike" kern="1200">
                        <a:ln>
                          <a:noFill/>
                        </a:ln>
                        <a:latin typeface="Arial" pitchFamily="18"/>
                        <a:ea typeface="Microsoft YaHei" pitchFamily="2"/>
                        <a:cs typeface="Arial" pitchFamily="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3115816"/>
                  </a:ext>
                </a:extLst>
              </a:tr>
              <a:tr h="626760">
                <a:tc>
                  <a:txBody>
                    <a:bodyPr/>
                    <a:lstStyle/>
                    <a:p>
                      <a:pPr marL="0" marR="0" indent="0" rtl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endParaRPr lang="fr-FR" sz="1800" b="0" i="0" u="none" strike="noStrike" kern="1200">
                        <a:ln>
                          <a:noFill/>
                        </a:ln>
                        <a:latin typeface="Arial" pitchFamily="18"/>
                        <a:ea typeface="Microsoft YaHei" pitchFamily="2"/>
                        <a:cs typeface="Arial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rtl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endParaRPr lang="fr-FR" sz="1800" b="0" i="0" u="none" strike="noStrike" kern="1200">
                        <a:ln>
                          <a:noFill/>
                        </a:ln>
                        <a:latin typeface="Arial" pitchFamily="18"/>
                        <a:ea typeface="Microsoft YaHei" pitchFamily="2"/>
                        <a:cs typeface="Arial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rtl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endParaRPr lang="fr-FR" sz="1800" b="0" i="0" u="none" strike="noStrike" kern="1200">
                        <a:ln>
                          <a:noFill/>
                        </a:ln>
                        <a:latin typeface="Arial" pitchFamily="18"/>
                        <a:ea typeface="Microsoft YaHei" pitchFamily="2"/>
                        <a:cs typeface="Arial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rtl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endParaRPr lang="fr-FR" sz="1800" b="0" i="0" u="none" strike="noStrike" kern="1200">
                        <a:ln>
                          <a:noFill/>
                        </a:ln>
                        <a:latin typeface="Arial" pitchFamily="18"/>
                        <a:ea typeface="Microsoft YaHei" pitchFamily="2"/>
                        <a:cs typeface="Arial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rtl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endParaRPr lang="fr-FR" sz="1800" b="0" i="0" u="none" strike="noStrike" kern="1200">
                        <a:ln>
                          <a:noFill/>
                        </a:ln>
                        <a:latin typeface="Arial" pitchFamily="18"/>
                        <a:ea typeface="Microsoft YaHei" pitchFamily="2"/>
                        <a:cs typeface="Arial" pitchFamily="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8373540"/>
                  </a:ext>
                </a:extLst>
              </a:tr>
              <a:tr h="627480">
                <a:tc>
                  <a:txBody>
                    <a:bodyPr/>
                    <a:lstStyle/>
                    <a:p>
                      <a:pPr marL="0" marR="0" indent="0" rtl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endParaRPr lang="fr-FR" sz="1800" b="0" i="0" u="none" strike="noStrike" kern="1200">
                        <a:ln>
                          <a:noFill/>
                        </a:ln>
                        <a:latin typeface="Arial" pitchFamily="18"/>
                        <a:ea typeface="Microsoft YaHei" pitchFamily="2"/>
                        <a:cs typeface="Arial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rtl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endParaRPr lang="fr-FR" sz="1800" b="0" i="0" u="none" strike="noStrike" kern="1200">
                        <a:ln>
                          <a:noFill/>
                        </a:ln>
                        <a:latin typeface="Arial" pitchFamily="18"/>
                        <a:ea typeface="Microsoft YaHei" pitchFamily="2"/>
                        <a:cs typeface="Arial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rtl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endParaRPr lang="fr-FR" sz="1800" b="0" i="0" u="none" strike="noStrike" kern="1200" dirty="0">
                        <a:ln>
                          <a:noFill/>
                        </a:ln>
                        <a:latin typeface="Arial" pitchFamily="18"/>
                        <a:ea typeface="Microsoft YaHei" pitchFamily="2"/>
                        <a:cs typeface="Arial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rtl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endParaRPr lang="fr-FR" sz="1800" b="0" i="0" u="none" strike="noStrike" kern="1200">
                        <a:ln>
                          <a:noFill/>
                        </a:ln>
                        <a:latin typeface="Arial" pitchFamily="18"/>
                        <a:ea typeface="Microsoft YaHei" pitchFamily="2"/>
                        <a:cs typeface="Arial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rtl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endParaRPr lang="fr-FR" sz="1800" b="0" i="0" u="none" strike="noStrike" kern="1200" dirty="0">
                        <a:ln>
                          <a:noFill/>
                        </a:ln>
                        <a:latin typeface="Arial" pitchFamily="18"/>
                        <a:ea typeface="Microsoft YaHei" pitchFamily="2"/>
                        <a:cs typeface="Arial" pitchFamily="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24393"/>
                  </a:ext>
                </a:extLst>
              </a:tr>
            </a:tbl>
          </a:graphicData>
        </a:graphic>
      </p:graphicFrame>
      <p:pic>
        <p:nvPicPr>
          <p:cNvPr id="2" name="Image 4">
            <a:extLst>
              <a:ext uri="{FF2B5EF4-FFF2-40B4-BE49-F238E27FC236}">
                <a16:creationId xmlns:a16="http://schemas.microsoft.com/office/drawing/2014/main" id="{57551A0F-012E-C75C-DAE6-99193922E489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 b="57046"/>
          <a:stretch>
            <a:fillRect/>
          </a:stretch>
        </p:blipFill>
        <p:spPr>
          <a:xfrm>
            <a:off x="0" y="0"/>
            <a:ext cx="6857640" cy="42552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ZoneTexte 5">
            <a:extLst>
              <a:ext uri="{FF2B5EF4-FFF2-40B4-BE49-F238E27FC236}">
                <a16:creationId xmlns:a16="http://schemas.microsoft.com/office/drawing/2014/main" id="{ADE5BDC2-E35B-646F-5FF5-6699FBB74225}"/>
              </a:ext>
            </a:extLst>
          </p:cNvPr>
          <p:cNvSpPr/>
          <p:nvPr/>
        </p:nvSpPr>
        <p:spPr>
          <a:xfrm>
            <a:off x="479520" y="4352400"/>
            <a:ext cx="398520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1" u="none" strike="noStrike" kern="1200" spc="0">
                <a:ln>
                  <a:noFill/>
                </a:ln>
                <a:solidFill>
                  <a:srgbClr val="000000"/>
                </a:solidFill>
                <a:latin typeface="Arial Rounded MT Bold" pitchFamily="34"/>
                <a:ea typeface="Microsoft YaHei" pitchFamily="2"/>
                <a:cs typeface="Arial" pitchFamily="2"/>
              </a:rPr>
              <a:t>A1</a:t>
            </a:r>
          </a:p>
        </p:txBody>
      </p:sp>
      <p:sp>
        <p:nvSpPr>
          <p:cNvPr id="4" name="ZoneTexte 6">
            <a:extLst>
              <a:ext uri="{FF2B5EF4-FFF2-40B4-BE49-F238E27FC236}">
                <a16:creationId xmlns:a16="http://schemas.microsoft.com/office/drawing/2014/main" id="{649F18B5-AF29-2AFB-7330-8281320E1924}"/>
              </a:ext>
            </a:extLst>
          </p:cNvPr>
          <p:cNvSpPr/>
          <p:nvPr/>
        </p:nvSpPr>
        <p:spPr>
          <a:xfrm>
            <a:off x="2877840" y="4995000"/>
            <a:ext cx="398520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1" u="none" strike="noStrike" kern="1200" spc="0">
                <a:ln>
                  <a:noFill/>
                </a:ln>
                <a:solidFill>
                  <a:srgbClr val="000000"/>
                </a:solidFill>
                <a:latin typeface="Arial Rounded MT Bold" pitchFamily="34"/>
                <a:ea typeface="Microsoft YaHei" pitchFamily="2"/>
                <a:cs typeface="Arial" pitchFamily="2"/>
              </a:rPr>
              <a:t>A2</a:t>
            </a:r>
          </a:p>
        </p:txBody>
      </p:sp>
      <p:sp>
        <p:nvSpPr>
          <p:cNvPr id="5" name="ZoneTexte 7">
            <a:extLst>
              <a:ext uri="{FF2B5EF4-FFF2-40B4-BE49-F238E27FC236}">
                <a16:creationId xmlns:a16="http://schemas.microsoft.com/office/drawing/2014/main" id="{3EFFDEEB-85E9-0460-5707-1D854D6B6662}"/>
              </a:ext>
            </a:extLst>
          </p:cNvPr>
          <p:cNvSpPr/>
          <p:nvPr/>
        </p:nvSpPr>
        <p:spPr>
          <a:xfrm>
            <a:off x="4047119" y="6288479"/>
            <a:ext cx="398520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1" u="none" strike="noStrike" kern="1200" spc="0">
                <a:ln>
                  <a:noFill/>
                </a:ln>
                <a:solidFill>
                  <a:srgbClr val="000000"/>
                </a:solidFill>
                <a:latin typeface="Arial Rounded MT Bold" pitchFamily="34"/>
                <a:ea typeface="Microsoft YaHei" pitchFamily="2"/>
                <a:cs typeface="Arial" pitchFamily="2"/>
              </a:rPr>
              <a:t>A3</a:t>
            </a:r>
          </a:p>
        </p:txBody>
      </p:sp>
      <p:sp>
        <p:nvSpPr>
          <p:cNvPr id="6" name="ZoneTexte 8">
            <a:extLst>
              <a:ext uri="{FF2B5EF4-FFF2-40B4-BE49-F238E27FC236}">
                <a16:creationId xmlns:a16="http://schemas.microsoft.com/office/drawing/2014/main" id="{EDC114FC-1432-26FA-BA20-14052B30F624}"/>
              </a:ext>
            </a:extLst>
          </p:cNvPr>
          <p:cNvSpPr/>
          <p:nvPr/>
        </p:nvSpPr>
        <p:spPr>
          <a:xfrm>
            <a:off x="4047119" y="8152920"/>
            <a:ext cx="398520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1" u="none" strike="noStrike" kern="1200" spc="0">
                <a:ln>
                  <a:noFill/>
                </a:ln>
                <a:solidFill>
                  <a:srgbClr val="000000"/>
                </a:solidFill>
                <a:latin typeface="Arial Rounded MT Bold" pitchFamily="34"/>
                <a:ea typeface="Microsoft YaHei" pitchFamily="2"/>
                <a:cs typeface="Arial" pitchFamily="2"/>
              </a:rPr>
              <a:t>A4</a:t>
            </a:r>
          </a:p>
        </p:txBody>
      </p:sp>
      <p:sp>
        <p:nvSpPr>
          <p:cNvPr id="7" name="ZoneTexte 9">
            <a:extLst>
              <a:ext uri="{FF2B5EF4-FFF2-40B4-BE49-F238E27FC236}">
                <a16:creationId xmlns:a16="http://schemas.microsoft.com/office/drawing/2014/main" id="{6F64DCD1-B324-3BEC-FAEA-50025D52A914}"/>
              </a:ext>
            </a:extLst>
          </p:cNvPr>
          <p:cNvSpPr/>
          <p:nvPr/>
        </p:nvSpPr>
        <p:spPr>
          <a:xfrm>
            <a:off x="479520" y="7536960"/>
            <a:ext cx="398520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1" u="none" strike="noStrike" kern="1200" spc="0">
                <a:ln>
                  <a:noFill/>
                </a:ln>
                <a:solidFill>
                  <a:srgbClr val="000000"/>
                </a:solidFill>
                <a:latin typeface="Arial Rounded MT Bold" pitchFamily="34"/>
                <a:ea typeface="Microsoft YaHei" pitchFamily="2"/>
                <a:cs typeface="Arial" pitchFamily="2"/>
              </a:rPr>
              <a:t>A5</a:t>
            </a:r>
          </a:p>
        </p:txBody>
      </p:sp>
      <p:sp>
        <p:nvSpPr>
          <p:cNvPr id="8" name="ZoneTexte 10">
            <a:extLst>
              <a:ext uri="{FF2B5EF4-FFF2-40B4-BE49-F238E27FC236}">
                <a16:creationId xmlns:a16="http://schemas.microsoft.com/office/drawing/2014/main" id="{D33A9F4D-1781-60A4-2943-C4E3A4837A44}"/>
              </a:ext>
            </a:extLst>
          </p:cNvPr>
          <p:cNvSpPr/>
          <p:nvPr/>
        </p:nvSpPr>
        <p:spPr>
          <a:xfrm>
            <a:off x="5248080" y="4352400"/>
            <a:ext cx="398520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1" u="none" strike="noStrike" kern="1200" spc="0">
                <a:ln>
                  <a:noFill/>
                </a:ln>
                <a:solidFill>
                  <a:srgbClr val="000000"/>
                </a:solidFill>
                <a:latin typeface="Arial Rounded MT Bold" pitchFamily="34"/>
                <a:ea typeface="Microsoft YaHei" pitchFamily="2"/>
                <a:cs typeface="Arial" pitchFamily="2"/>
              </a:rPr>
              <a:t>A6</a:t>
            </a:r>
          </a:p>
        </p:txBody>
      </p:sp>
      <p:sp>
        <p:nvSpPr>
          <p:cNvPr id="9" name="ZoneTexte 11">
            <a:extLst>
              <a:ext uri="{FF2B5EF4-FFF2-40B4-BE49-F238E27FC236}">
                <a16:creationId xmlns:a16="http://schemas.microsoft.com/office/drawing/2014/main" id="{5385D43D-7610-762A-F120-62BFC2563762}"/>
              </a:ext>
            </a:extLst>
          </p:cNvPr>
          <p:cNvSpPr/>
          <p:nvPr/>
        </p:nvSpPr>
        <p:spPr>
          <a:xfrm>
            <a:off x="1675079" y="5633640"/>
            <a:ext cx="398520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1" u="none" strike="noStrike" kern="1200" spc="0">
                <a:ln>
                  <a:noFill/>
                </a:ln>
                <a:solidFill>
                  <a:srgbClr val="000000"/>
                </a:solidFill>
                <a:latin typeface="Arial Rounded MT Bold" pitchFamily="34"/>
                <a:ea typeface="Microsoft YaHei" pitchFamily="2"/>
                <a:cs typeface="Arial" pitchFamily="2"/>
              </a:rPr>
              <a:t>B1</a:t>
            </a:r>
          </a:p>
        </p:txBody>
      </p:sp>
      <p:sp>
        <p:nvSpPr>
          <p:cNvPr id="10" name="ZoneTexte 12">
            <a:extLst>
              <a:ext uri="{FF2B5EF4-FFF2-40B4-BE49-F238E27FC236}">
                <a16:creationId xmlns:a16="http://schemas.microsoft.com/office/drawing/2014/main" id="{09C46555-5C7A-5063-30D2-6CF7FA43539E}"/>
              </a:ext>
            </a:extLst>
          </p:cNvPr>
          <p:cNvSpPr/>
          <p:nvPr/>
        </p:nvSpPr>
        <p:spPr>
          <a:xfrm>
            <a:off x="5248080" y="4996080"/>
            <a:ext cx="398520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1" u="none" strike="noStrike" kern="1200" spc="0">
                <a:ln>
                  <a:noFill/>
                </a:ln>
                <a:solidFill>
                  <a:srgbClr val="000000"/>
                </a:solidFill>
                <a:latin typeface="Arial Rounded MT Bold" pitchFamily="34"/>
                <a:ea typeface="Microsoft YaHei" pitchFamily="2"/>
                <a:cs typeface="Arial" pitchFamily="2"/>
              </a:rPr>
              <a:t>B2</a:t>
            </a:r>
          </a:p>
        </p:txBody>
      </p:sp>
      <p:sp>
        <p:nvSpPr>
          <p:cNvPr id="11" name="ZoneTexte 13">
            <a:extLst>
              <a:ext uri="{FF2B5EF4-FFF2-40B4-BE49-F238E27FC236}">
                <a16:creationId xmlns:a16="http://schemas.microsoft.com/office/drawing/2014/main" id="{4C2F9E6C-30FD-BE2A-6E51-433E175B9E3B}"/>
              </a:ext>
            </a:extLst>
          </p:cNvPr>
          <p:cNvSpPr/>
          <p:nvPr/>
        </p:nvSpPr>
        <p:spPr>
          <a:xfrm>
            <a:off x="479520" y="4995000"/>
            <a:ext cx="398520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1" u="none" strike="noStrike" kern="1200" spc="0">
                <a:ln>
                  <a:noFill/>
                </a:ln>
                <a:solidFill>
                  <a:srgbClr val="000000"/>
                </a:solidFill>
                <a:latin typeface="Arial Rounded MT Bold" pitchFamily="34"/>
                <a:ea typeface="Microsoft YaHei" pitchFamily="2"/>
                <a:cs typeface="Arial" pitchFamily="2"/>
              </a:rPr>
              <a:t>B3</a:t>
            </a:r>
          </a:p>
        </p:txBody>
      </p:sp>
      <p:sp>
        <p:nvSpPr>
          <p:cNvPr id="12" name="ZoneTexte 14">
            <a:extLst>
              <a:ext uri="{FF2B5EF4-FFF2-40B4-BE49-F238E27FC236}">
                <a16:creationId xmlns:a16="http://schemas.microsoft.com/office/drawing/2014/main" id="{1B7A32C0-9AB7-94FF-4C54-4F1C9F226F8B}"/>
              </a:ext>
            </a:extLst>
          </p:cNvPr>
          <p:cNvSpPr/>
          <p:nvPr/>
        </p:nvSpPr>
        <p:spPr>
          <a:xfrm>
            <a:off x="2856600" y="6890400"/>
            <a:ext cx="398520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1" u="none" strike="noStrike" kern="1200" spc="0">
                <a:ln>
                  <a:noFill/>
                </a:ln>
                <a:solidFill>
                  <a:srgbClr val="000000"/>
                </a:solidFill>
                <a:latin typeface="Arial Rounded MT Bold" pitchFamily="34"/>
                <a:ea typeface="Microsoft YaHei" pitchFamily="2"/>
                <a:cs typeface="Arial" pitchFamily="2"/>
              </a:rPr>
              <a:t>B4</a:t>
            </a:r>
          </a:p>
        </p:txBody>
      </p:sp>
      <p:sp>
        <p:nvSpPr>
          <p:cNvPr id="13" name="ZoneTexte 15">
            <a:extLst>
              <a:ext uri="{FF2B5EF4-FFF2-40B4-BE49-F238E27FC236}">
                <a16:creationId xmlns:a16="http://schemas.microsoft.com/office/drawing/2014/main" id="{BAF900EE-F153-7B0C-5BD8-F16F51A5942F}"/>
              </a:ext>
            </a:extLst>
          </p:cNvPr>
          <p:cNvSpPr/>
          <p:nvPr/>
        </p:nvSpPr>
        <p:spPr>
          <a:xfrm>
            <a:off x="5248080" y="7530480"/>
            <a:ext cx="398520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1" u="none" strike="noStrike" kern="1200" spc="0">
                <a:ln>
                  <a:noFill/>
                </a:ln>
                <a:solidFill>
                  <a:srgbClr val="000000"/>
                </a:solidFill>
                <a:latin typeface="Arial Rounded MT Bold" pitchFamily="34"/>
                <a:ea typeface="Microsoft YaHei" pitchFamily="2"/>
                <a:cs typeface="Arial" pitchFamily="2"/>
              </a:rPr>
              <a:t>B5</a:t>
            </a:r>
          </a:p>
        </p:txBody>
      </p:sp>
      <p:sp>
        <p:nvSpPr>
          <p:cNvPr id="14" name="ZoneTexte 16">
            <a:extLst>
              <a:ext uri="{FF2B5EF4-FFF2-40B4-BE49-F238E27FC236}">
                <a16:creationId xmlns:a16="http://schemas.microsoft.com/office/drawing/2014/main" id="{D5DB79F6-75BE-1DF9-7EC1-C8386B54B9BB}"/>
              </a:ext>
            </a:extLst>
          </p:cNvPr>
          <p:cNvSpPr/>
          <p:nvPr/>
        </p:nvSpPr>
        <p:spPr>
          <a:xfrm>
            <a:off x="1675079" y="8152920"/>
            <a:ext cx="398520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1" u="none" strike="noStrike" kern="1200" spc="0">
                <a:ln>
                  <a:noFill/>
                </a:ln>
                <a:solidFill>
                  <a:srgbClr val="000000"/>
                </a:solidFill>
                <a:latin typeface="Arial Rounded MT Bold" pitchFamily="34"/>
                <a:ea typeface="Microsoft YaHei" pitchFamily="2"/>
                <a:cs typeface="Arial" pitchFamily="2"/>
              </a:rPr>
              <a:t>B6</a:t>
            </a:r>
          </a:p>
        </p:txBody>
      </p:sp>
      <p:sp>
        <p:nvSpPr>
          <p:cNvPr id="15" name="ZoneTexte 17">
            <a:extLst>
              <a:ext uri="{FF2B5EF4-FFF2-40B4-BE49-F238E27FC236}">
                <a16:creationId xmlns:a16="http://schemas.microsoft.com/office/drawing/2014/main" id="{1E59BF51-1755-20B1-01DA-237FE97AEE64}"/>
              </a:ext>
            </a:extLst>
          </p:cNvPr>
          <p:cNvSpPr/>
          <p:nvPr/>
        </p:nvSpPr>
        <p:spPr>
          <a:xfrm>
            <a:off x="472680" y="8152920"/>
            <a:ext cx="409320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1" u="none" strike="noStrike" kern="1200" spc="0">
                <a:ln>
                  <a:noFill/>
                </a:ln>
                <a:solidFill>
                  <a:srgbClr val="000000"/>
                </a:solidFill>
                <a:latin typeface="Arial Rounded MT Bold" pitchFamily="34"/>
                <a:ea typeface="Microsoft YaHei" pitchFamily="2"/>
                <a:cs typeface="Arial" pitchFamily="2"/>
              </a:rPr>
              <a:t>C1</a:t>
            </a:r>
          </a:p>
        </p:txBody>
      </p:sp>
      <p:sp>
        <p:nvSpPr>
          <p:cNvPr id="16" name="ZoneTexte 18">
            <a:extLst>
              <a:ext uri="{FF2B5EF4-FFF2-40B4-BE49-F238E27FC236}">
                <a16:creationId xmlns:a16="http://schemas.microsoft.com/office/drawing/2014/main" id="{D8B73B0F-5DAA-B60C-7916-72CF73EB541B}"/>
              </a:ext>
            </a:extLst>
          </p:cNvPr>
          <p:cNvSpPr/>
          <p:nvPr/>
        </p:nvSpPr>
        <p:spPr>
          <a:xfrm>
            <a:off x="1671119" y="6288479"/>
            <a:ext cx="409320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1" u="none" strike="noStrike" kern="1200" spc="0">
                <a:ln>
                  <a:noFill/>
                </a:ln>
                <a:solidFill>
                  <a:srgbClr val="000000"/>
                </a:solidFill>
                <a:latin typeface="Arial Rounded MT Bold" pitchFamily="34"/>
                <a:ea typeface="Microsoft YaHei" pitchFamily="2"/>
                <a:cs typeface="Arial" pitchFamily="2"/>
              </a:rPr>
              <a:t>C2</a:t>
            </a:r>
          </a:p>
        </p:txBody>
      </p:sp>
      <p:sp>
        <p:nvSpPr>
          <p:cNvPr id="17" name="ZoneTexte 19">
            <a:extLst>
              <a:ext uri="{FF2B5EF4-FFF2-40B4-BE49-F238E27FC236}">
                <a16:creationId xmlns:a16="http://schemas.microsoft.com/office/drawing/2014/main" id="{F97202D0-E529-B7B0-326B-DC1480A9A3ED}"/>
              </a:ext>
            </a:extLst>
          </p:cNvPr>
          <p:cNvSpPr/>
          <p:nvPr/>
        </p:nvSpPr>
        <p:spPr>
          <a:xfrm>
            <a:off x="1671119" y="4352400"/>
            <a:ext cx="409320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1" u="none" strike="noStrike" kern="1200" spc="0">
                <a:ln>
                  <a:noFill/>
                </a:ln>
                <a:solidFill>
                  <a:srgbClr val="000000"/>
                </a:solidFill>
                <a:latin typeface="Arial Rounded MT Bold" pitchFamily="34"/>
                <a:ea typeface="Microsoft YaHei" pitchFamily="2"/>
                <a:cs typeface="Arial" pitchFamily="2"/>
              </a:rPr>
              <a:t>C3</a:t>
            </a:r>
          </a:p>
        </p:txBody>
      </p:sp>
      <p:sp>
        <p:nvSpPr>
          <p:cNvPr id="18" name="ZoneTexte 20">
            <a:extLst>
              <a:ext uri="{FF2B5EF4-FFF2-40B4-BE49-F238E27FC236}">
                <a16:creationId xmlns:a16="http://schemas.microsoft.com/office/drawing/2014/main" id="{5F3F1C00-25B1-1269-9A73-403F0E6EAB6D}"/>
              </a:ext>
            </a:extLst>
          </p:cNvPr>
          <p:cNvSpPr/>
          <p:nvPr/>
        </p:nvSpPr>
        <p:spPr>
          <a:xfrm>
            <a:off x="4039920" y="5633640"/>
            <a:ext cx="409320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1" u="none" strike="noStrike" kern="1200" spc="0">
                <a:ln>
                  <a:noFill/>
                </a:ln>
                <a:solidFill>
                  <a:srgbClr val="000000"/>
                </a:solidFill>
                <a:latin typeface="Arial Rounded MT Bold" pitchFamily="34"/>
                <a:ea typeface="Microsoft YaHei" pitchFamily="2"/>
                <a:cs typeface="Arial" pitchFamily="2"/>
              </a:rPr>
              <a:t>C4</a:t>
            </a:r>
          </a:p>
        </p:txBody>
      </p:sp>
      <p:sp>
        <p:nvSpPr>
          <p:cNvPr id="19" name="ZoneTexte 21">
            <a:extLst>
              <a:ext uri="{FF2B5EF4-FFF2-40B4-BE49-F238E27FC236}">
                <a16:creationId xmlns:a16="http://schemas.microsoft.com/office/drawing/2014/main" id="{56C652CC-8BBE-9C36-F96D-63BB2624BF8E}"/>
              </a:ext>
            </a:extLst>
          </p:cNvPr>
          <p:cNvSpPr/>
          <p:nvPr/>
        </p:nvSpPr>
        <p:spPr>
          <a:xfrm>
            <a:off x="2849400" y="7536960"/>
            <a:ext cx="409320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1" u="none" strike="noStrike" kern="1200" spc="0">
                <a:ln>
                  <a:noFill/>
                </a:ln>
                <a:solidFill>
                  <a:srgbClr val="000000"/>
                </a:solidFill>
                <a:latin typeface="Arial Rounded MT Bold" pitchFamily="34"/>
                <a:ea typeface="Microsoft YaHei" pitchFamily="2"/>
                <a:cs typeface="Arial" pitchFamily="2"/>
              </a:rPr>
              <a:t>C5</a:t>
            </a:r>
          </a:p>
        </p:txBody>
      </p:sp>
      <p:sp>
        <p:nvSpPr>
          <p:cNvPr id="20" name="ZoneTexte 22">
            <a:extLst>
              <a:ext uri="{FF2B5EF4-FFF2-40B4-BE49-F238E27FC236}">
                <a16:creationId xmlns:a16="http://schemas.microsoft.com/office/drawing/2014/main" id="{C8C03964-8B51-E5A2-05A5-0058E3A2AA53}"/>
              </a:ext>
            </a:extLst>
          </p:cNvPr>
          <p:cNvSpPr/>
          <p:nvPr/>
        </p:nvSpPr>
        <p:spPr>
          <a:xfrm>
            <a:off x="5240160" y="8152920"/>
            <a:ext cx="409320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1" u="none" strike="noStrike" kern="1200" spc="0">
                <a:ln>
                  <a:noFill/>
                </a:ln>
                <a:solidFill>
                  <a:srgbClr val="000000"/>
                </a:solidFill>
                <a:latin typeface="Arial Rounded MT Bold" pitchFamily="34"/>
                <a:ea typeface="Microsoft YaHei" pitchFamily="2"/>
                <a:cs typeface="Arial" pitchFamily="2"/>
              </a:rPr>
              <a:t>C6</a:t>
            </a:r>
          </a:p>
        </p:txBody>
      </p:sp>
      <p:sp>
        <p:nvSpPr>
          <p:cNvPr id="21" name="ZoneTexte 23">
            <a:extLst>
              <a:ext uri="{FF2B5EF4-FFF2-40B4-BE49-F238E27FC236}">
                <a16:creationId xmlns:a16="http://schemas.microsoft.com/office/drawing/2014/main" id="{BF1CC838-E729-70FB-CAFF-A3CB961F6C43}"/>
              </a:ext>
            </a:extLst>
          </p:cNvPr>
          <p:cNvSpPr/>
          <p:nvPr/>
        </p:nvSpPr>
        <p:spPr>
          <a:xfrm>
            <a:off x="475200" y="5650560"/>
            <a:ext cx="409320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1" u="none" strike="noStrike" kern="1200" spc="0">
                <a:ln>
                  <a:noFill/>
                </a:ln>
                <a:solidFill>
                  <a:srgbClr val="000000"/>
                </a:solidFill>
                <a:latin typeface="Arial Rounded MT Bold" pitchFamily="34"/>
                <a:ea typeface="Microsoft YaHei" pitchFamily="2"/>
                <a:cs typeface="Arial" pitchFamily="2"/>
              </a:rPr>
              <a:t>D1</a:t>
            </a:r>
          </a:p>
        </p:txBody>
      </p:sp>
      <p:sp>
        <p:nvSpPr>
          <p:cNvPr id="22" name="ZoneTexte 24">
            <a:extLst>
              <a:ext uri="{FF2B5EF4-FFF2-40B4-BE49-F238E27FC236}">
                <a16:creationId xmlns:a16="http://schemas.microsoft.com/office/drawing/2014/main" id="{9D9207C1-CE7E-5481-8F02-0586A1EEF037}"/>
              </a:ext>
            </a:extLst>
          </p:cNvPr>
          <p:cNvSpPr/>
          <p:nvPr/>
        </p:nvSpPr>
        <p:spPr>
          <a:xfrm>
            <a:off x="1671119" y="5009400"/>
            <a:ext cx="409320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1" u="none" strike="noStrike" kern="1200" spc="0">
                <a:ln>
                  <a:noFill/>
                </a:ln>
                <a:solidFill>
                  <a:srgbClr val="000000"/>
                </a:solidFill>
                <a:latin typeface="Arial Rounded MT Bold" pitchFamily="34"/>
                <a:ea typeface="Microsoft YaHei" pitchFamily="2"/>
                <a:cs typeface="Arial" pitchFamily="2"/>
              </a:rPr>
              <a:t>D2</a:t>
            </a:r>
          </a:p>
        </p:txBody>
      </p:sp>
      <p:sp>
        <p:nvSpPr>
          <p:cNvPr id="23" name="ZoneTexte 25">
            <a:extLst>
              <a:ext uri="{FF2B5EF4-FFF2-40B4-BE49-F238E27FC236}">
                <a16:creationId xmlns:a16="http://schemas.microsoft.com/office/drawing/2014/main" id="{46EF101C-4BB5-8A58-0C7B-56F4BAFB949E}"/>
              </a:ext>
            </a:extLst>
          </p:cNvPr>
          <p:cNvSpPr/>
          <p:nvPr/>
        </p:nvSpPr>
        <p:spPr>
          <a:xfrm>
            <a:off x="4039920" y="4995000"/>
            <a:ext cx="409320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1" u="none" strike="noStrike" kern="1200" spc="0">
                <a:ln>
                  <a:noFill/>
                </a:ln>
                <a:solidFill>
                  <a:srgbClr val="000000"/>
                </a:solidFill>
                <a:latin typeface="Arial Rounded MT Bold" pitchFamily="34"/>
                <a:ea typeface="Microsoft YaHei" pitchFamily="2"/>
                <a:cs typeface="Arial" pitchFamily="2"/>
              </a:rPr>
              <a:t>D3</a:t>
            </a:r>
          </a:p>
        </p:txBody>
      </p:sp>
      <p:sp>
        <p:nvSpPr>
          <p:cNvPr id="24" name="ZoneTexte 26">
            <a:extLst>
              <a:ext uri="{FF2B5EF4-FFF2-40B4-BE49-F238E27FC236}">
                <a16:creationId xmlns:a16="http://schemas.microsoft.com/office/drawing/2014/main" id="{408CCE2A-DE0C-9BB1-CE34-6CC6575B1A20}"/>
              </a:ext>
            </a:extLst>
          </p:cNvPr>
          <p:cNvSpPr/>
          <p:nvPr/>
        </p:nvSpPr>
        <p:spPr>
          <a:xfrm>
            <a:off x="4039920" y="6913080"/>
            <a:ext cx="409320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1" u="none" strike="noStrike" kern="1200" spc="0">
                <a:ln>
                  <a:noFill/>
                </a:ln>
                <a:solidFill>
                  <a:srgbClr val="000000"/>
                </a:solidFill>
                <a:latin typeface="Arial Rounded MT Bold" pitchFamily="34"/>
                <a:ea typeface="Microsoft YaHei" pitchFamily="2"/>
                <a:cs typeface="Arial" pitchFamily="2"/>
              </a:rPr>
              <a:t>D4</a:t>
            </a:r>
          </a:p>
        </p:txBody>
      </p:sp>
      <p:sp>
        <p:nvSpPr>
          <p:cNvPr id="25" name="ZoneTexte 27">
            <a:extLst>
              <a:ext uri="{FF2B5EF4-FFF2-40B4-BE49-F238E27FC236}">
                <a16:creationId xmlns:a16="http://schemas.microsoft.com/office/drawing/2014/main" id="{42A38B6D-84F7-B5AF-7354-A457351060EC}"/>
              </a:ext>
            </a:extLst>
          </p:cNvPr>
          <p:cNvSpPr/>
          <p:nvPr/>
        </p:nvSpPr>
        <p:spPr>
          <a:xfrm>
            <a:off x="1670040" y="7530480"/>
            <a:ext cx="409320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1" u="none" strike="noStrike" kern="1200" spc="0">
                <a:ln>
                  <a:noFill/>
                </a:ln>
                <a:solidFill>
                  <a:srgbClr val="000000"/>
                </a:solidFill>
                <a:latin typeface="Arial Rounded MT Bold" pitchFamily="34"/>
                <a:ea typeface="Microsoft YaHei" pitchFamily="2"/>
                <a:cs typeface="Arial" pitchFamily="2"/>
              </a:rPr>
              <a:t>D5</a:t>
            </a:r>
          </a:p>
        </p:txBody>
      </p:sp>
      <p:sp>
        <p:nvSpPr>
          <p:cNvPr id="26" name="ZoneTexte 28">
            <a:extLst>
              <a:ext uri="{FF2B5EF4-FFF2-40B4-BE49-F238E27FC236}">
                <a16:creationId xmlns:a16="http://schemas.microsoft.com/office/drawing/2014/main" id="{D3BF413F-A658-9032-7DA8-A9EF63883B5D}"/>
              </a:ext>
            </a:extLst>
          </p:cNvPr>
          <p:cNvSpPr/>
          <p:nvPr/>
        </p:nvSpPr>
        <p:spPr>
          <a:xfrm>
            <a:off x="2858400" y="4363920"/>
            <a:ext cx="409320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1" u="none" strike="noStrike" kern="1200" spc="0">
                <a:ln>
                  <a:noFill/>
                </a:ln>
                <a:solidFill>
                  <a:srgbClr val="000000"/>
                </a:solidFill>
                <a:latin typeface="Arial Rounded MT Bold" pitchFamily="34"/>
                <a:ea typeface="Microsoft YaHei" pitchFamily="2"/>
                <a:cs typeface="Arial" pitchFamily="2"/>
              </a:rPr>
              <a:t>D6</a:t>
            </a:r>
          </a:p>
        </p:txBody>
      </p:sp>
      <p:sp>
        <p:nvSpPr>
          <p:cNvPr id="27" name="ZoneTexte 29">
            <a:extLst>
              <a:ext uri="{FF2B5EF4-FFF2-40B4-BE49-F238E27FC236}">
                <a16:creationId xmlns:a16="http://schemas.microsoft.com/office/drawing/2014/main" id="{642582B9-0F5A-D6AD-A35C-276E93352F92}"/>
              </a:ext>
            </a:extLst>
          </p:cNvPr>
          <p:cNvSpPr/>
          <p:nvPr/>
        </p:nvSpPr>
        <p:spPr>
          <a:xfrm>
            <a:off x="2860920" y="8152920"/>
            <a:ext cx="398520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1" u="none" strike="noStrike" kern="1200" spc="0">
                <a:ln>
                  <a:noFill/>
                </a:ln>
                <a:solidFill>
                  <a:srgbClr val="000000"/>
                </a:solidFill>
                <a:latin typeface="Arial Rounded MT Bold" pitchFamily="34"/>
                <a:ea typeface="Microsoft YaHei" pitchFamily="2"/>
                <a:cs typeface="Arial" pitchFamily="2"/>
              </a:rPr>
              <a:t>E1</a:t>
            </a:r>
          </a:p>
        </p:txBody>
      </p:sp>
      <p:sp>
        <p:nvSpPr>
          <p:cNvPr id="28" name="ZoneTexte 30">
            <a:extLst>
              <a:ext uri="{FF2B5EF4-FFF2-40B4-BE49-F238E27FC236}">
                <a16:creationId xmlns:a16="http://schemas.microsoft.com/office/drawing/2014/main" id="{110DE696-738A-FD1A-51D2-2A8ACCC7C46B}"/>
              </a:ext>
            </a:extLst>
          </p:cNvPr>
          <p:cNvSpPr/>
          <p:nvPr/>
        </p:nvSpPr>
        <p:spPr>
          <a:xfrm>
            <a:off x="4027679" y="7528320"/>
            <a:ext cx="398520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1" u="none" strike="noStrike" kern="1200" spc="0">
                <a:ln>
                  <a:noFill/>
                </a:ln>
                <a:solidFill>
                  <a:srgbClr val="000000"/>
                </a:solidFill>
                <a:latin typeface="Arial Rounded MT Bold" pitchFamily="34"/>
                <a:ea typeface="Microsoft YaHei" pitchFamily="2"/>
                <a:cs typeface="Arial" pitchFamily="2"/>
              </a:rPr>
              <a:t>E2</a:t>
            </a:r>
          </a:p>
        </p:txBody>
      </p:sp>
      <p:sp>
        <p:nvSpPr>
          <p:cNvPr id="29" name="ZoneTexte 31">
            <a:extLst>
              <a:ext uri="{FF2B5EF4-FFF2-40B4-BE49-F238E27FC236}">
                <a16:creationId xmlns:a16="http://schemas.microsoft.com/office/drawing/2014/main" id="{1D038A9E-F66F-5B6F-EC10-DDB56F4DE480}"/>
              </a:ext>
            </a:extLst>
          </p:cNvPr>
          <p:cNvSpPr/>
          <p:nvPr/>
        </p:nvSpPr>
        <p:spPr>
          <a:xfrm>
            <a:off x="5239080" y="6288479"/>
            <a:ext cx="398520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1" u="none" strike="noStrike" kern="1200" spc="0">
                <a:ln>
                  <a:noFill/>
                </a:ln>
                <a:solidFill>
                  <a:srgbClr val="000000"/>
                </a:solidFill>
                <a:latin typeface="Arial Rounded MT Bold" pitchFamily="34"/>
                <a:ea typeface="Microsoft YaHei" pitchFamily="2"/>
                <a:cs typeface="Arial" pitchFamily="2"/>
              </a:rPr>
              <a:t>E3</a:t>
            </a:r>
          </a:p>
        </p:txBody>
      </p:sp>
      <p:sp>
        <p:nvSpPr>
          <p:cNvPr id="30" name="ZoneTexte 32">
            <a:extLst>
              <a:ext uri="{FF2B5EF4-FFF2-40B4-BE49-F238E27FC236}">
                <a16:creationId xmlns:a16="http://schemas.microsoft.com/office/drawing/2014/main" id="{F9391F1A-8780-1110-44C7-FA2D2B3E8204}"/>
              </a:ext>
            </a:extLst>
          </p:cNvPr>
          <p:cNvSpPr/>
          <p:nvPr/>
        </p:nvSpPr>
        <p:spPr>
          <a:xfrm>
            <a:off x="2860920" y="6288479"/>
            <a:ext cx="398520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1" u="none" strike="noStrike" kern="1200" spc="0">
                <a:ln>
                  <a:noFill/>
                </a:ln>
                <a:solidFill>
                  <a:srgbClr val="000000"/>
                </a:solidFill>
                <a:latin typeface="Arial Rounded MT Bold" pitchFamily="34"/>
                <a:ea typeface="Microsoft YaHei" pitchFamily="2"/>
                <a:cs typeface="Arial" pitchFamily="2"/>
              </a:rPr>
              <a:t>E4</a:t>
            </a:r>
          </a:p>
        </p:txBody>
      </p:sp>
      <p:sp>
        <p:nvSpPr>
          <p:cNvPr id="31" name="ZoneTexte 33">
            <a:extLst>
              <a:ext uri="{FF2B5EF4-FFF2-40B4-BE49-F238E27FC236}">
                <a16:creationId xmlns:a16="http://schemas.microsoft.com/office/drawing/2014/main" id="{EEBEA3FA-C7D3-CA16-B823-88F9D98BEA88}"/>
              </a:ext>
            </a:extLst>
          </p:cNvPr>
          <p:cNvSpPr/>
          <p:nvPr/>
        </p:nvSpPr>
        <p:spPr>
          <a:xfrm>
            <a:off x="471600" y="6285959"/>
            <a:ext cx="398520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1" u="none" strike="noStrike" kern="1200" spc="0">
                <a:ln>
                  <a:noFill/>
                </a:ln>
                <a:solidFill>
                  <a:srgbClr val="000000"/>
                </a:solidFill>
                <a:latin typeface="Arial Rounded MT Bold" pitchFamily="34"/>
                <a:ea typeface="Microsoft YaHei" pitchFamily="2"/>
                <a:cs typeface="Arial" pitchFamily="2"/>
              </a:rPr>
              <a:t>E5</a:t>
            </a:r>
          </a:p>
        </p:txBody>
      </p:sp>
      <p:sp>
        <p:nvSpPr>
          <p:cNvPr id="32" name="ZoneTexte 34">
            <a:extLst>
              <a:ext uri="{FF2B5EF4-FFF2-40B4-BE49-F238E27FC236}">
                <a16:creationId xmlns:a16="http://schemas.microsoft.com/office/drawing/2014/main" id="{52ED6F2F-C9FE-DCB3-EE1C-0BD3B4BBB2D5}"/>
              </a:ext>
            </a:extLst>
          </p:cNvPr>
          <p:cNvSpPr/>
          <p:nvPr/>
        </p:nvSpPr>
        <p:spPr>
          <a:xfrm>
            <a:off x="2860920" y="5641920"/>
            <a:ext cx="398520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1" u="none" strike="noStrike" kern="1200" spc="0">
                <a:ln>
                  <a:noFill/>
                </a:ln>
                <a:solidFill>
                  <a:srgbClr val="000000"/>
                </a:solidFill>
                <a:latin typeface="Arial Rounded MT Bold" pitchFamily="34"/>
                <a:ea typeface="Microsoft YaHei" pitchFamily="2"/>
                <a:cs typeface="Arial" pitchFamily="2"/>
              </a:rPr>
              <a:t>E6</a:t>
            </a:r>
          </a:p>
        </p:txBody>
      </p:sp>
      <p:sp>
        <p:nvSpPr>
          <p:cNvPr id="33" name="ZoneTexte 35">
            <a:extLst>
              <a:ext uri="{FF2B5EF4-FFF2-40B4-BE49-F238E27FC236}">
                <a16:creationId xmlns:a16="http://schemas.microsoft.com/office/drawing/2014/main" id="{05CC5943-432D-00EB-A454-6B308C1F6F21}"/>
              </a:ext>
            </a:extLst>
          </p:cNvPr>
          <p:cNvSpPr/>
          <p:nvPr/>
        </p:nvSpPr>
        <p:spPr>
          <a:xfrm>
            <a:off x="1668960" y="6906240"/>
            <a:ext cx="398520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1" u="none" strike="noStrike" kern="1200" spc="0">
                <a:ln>
                  <a:noFill/>
                </a:ln>
                <a:solidFill>
                  <a:srgbClr val="000000"/>
                </a:solidFill>
                <a:latin typeface="Arial Rounded MT Bold" pitchFamily="34"/>
                <a:ea typeface="Microsoft YaHei" pitchFamily="2"/>
                <a:cs typeface="Arial" pitchFamily="2"/>
              </a:rPr>
              <a:t>A7</a:t>
            </a:r>
          </a:p>
        </p:txBody>
      </p:sp>
      <p:sp>
        <p:nvSpPr>
          <p:cNvPr id="34" name="ZoneTexte 36">
            <a:extLst>
              <a:ext uri="{FF2B5EF4-FFF2-40B4-BE49-F238E27FC236}">
                <a16:creationId xmlns:a16="http://schemas.microsoft.com/office/drawing/2014/main" id="{636EAFE8-09EE-0427-2D88-3362D49A844A}"/>
              </a:ext>
            </a:extLst>
          </p:cNvPr>
          <p:cNvSpPr/>
          <p:nvPr/>
        </p:nvSpPr>
        <p:spPr>
          <a:xfrm>
            <a:off x="5247360" y="6913080"/>
            <a:ext cx="398520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1" u="none" strike="noStrike" kern="1200" spc="0">
                <a:ln>
                  <a:noFill/>
                </a:ln>
                <a:solidFill>
                  <a:srgbClr val="000000"/>
                </a:solidFill>
                <a:latin typeface="Arial Rounded MT Bold" pitchFamily="34"/>
                <a:ea typeface="Microsoft YaHei" pitchFamily="2"/>
                <a:cs typeface="Arial" pitchFamily="2"/>
              </a:rPr>
              <a:t>B7</a:t>
            </a:r>
          </a:p>
        </p:txBody>
      </p:sp>
      <p:sp>
        <p:nvSpPr>
          <p:cNvPr id="35" name="ZoneTexte 37">
            <a:extLst>
              <a:ext uri="{FF2B5EF4-FFF2-40B4-BE49-F238E27FC236}">
                <a16:creationId xmlns:a16="http://schemas.microsoft.com/office/drawing/2014/main" id="{70826F1D-F19E-73B4-26F4-61AA31601173}"/>
              </a:ext>
            </a:extLst>
          </p:cNvPr>
          <p:cNvSpPr/>
          <p:nvPr/>
        </p:nvSpPr>
        <p:spPr>
          <a:xfrm>
            <a:off x="5240160" y="5650560"/>
            <a:ext cx="409320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1" u="none" strike="noStrike" kern="1200" spc="0">
                <a:ln>
                  <a:noFill/>
                </a:ln>
                <a:solidFill>
                  <a:srgbClr val="000000"/>
                </a:solidFill>
                <a:latin typeface="Arial Rounded MT Bold" pitchFamily="34"/>
                <a:ea typeface="Microsoft YaHei" pitchFamily="2"/>
                <a:cs typeface="Arial" pitchFamily="2"/>
              </a:rPr>
              <a:t>C7</a:t>
            </a:r>
          </a:p>
        </p:txBody>
      </p:sp>
      <p:sp>
        <p:nvSpPr>
          <p:cNvPr id="36" name="ZoneTexte 38">
            <a:extLst>
              <a:ext uri="{FF2B5EF4-FFF2-40B4-BE49-F238E27FC236}">
                <a16:creationId xmlns:a16="http://schemas.microsoft.com/office/drawing/2014/main" id="{FEC43E52-B11E-C057-E551-1F9E3777489C}"/>
              </a:ext>
            </a:extLst>
          </p:cNvPr>
          <p:cNvSpPr/>
          <p:nvPr/>
        </p:nvSpPr>
        <p:spPr>
          <a:xfrm>
            <a:off x="4028759" y="4363920"/>
            <a:ext cx="409320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1" u="none" strike="noStrike" kern="1200" spc="0">
                <a:ln>
                  <a:noFill/>
                </a:ln>
                <a:solidFill>
                  <a:srgbClr val="000000"/>
                </a:solidFill>
                <a:latin typeface="Arial Rounded MT Bold" pitchFamily="34"/>
                <a:ea typeface="Microsoft YaHei" pitchFamily="2"/>
                <a:cs typeface="Arial" pitchFamily="2"/>
              </a:rPr>
              <a:t>D7</a:t>
            </a:r>
          </a:p>
        </p:txBody>
      </p:sp>
      <p:sp>
        <p:nvSpPr>
          <p:cNvPr id="37" name="ZoneTexte 39">
            <a:extLst>
              <a:ext uri="{FF2B5EF4-FFF2-40B4-BE49-F238E27FC236}">
                <a16:creationId xmlns:a16="http://schemas.microsoft.com/office/drawing/2014/main" id="{0BFAED8A-171B-862F-7DBA-230E7855FEC2}"/>
              </a:ext>
            </a:extLst>
          </p:cNvPr>
          <p:cNvSpPr/>
          <p:nvPr/>
        </p:nvSpPr>
        <p:spPr>
          <a:xfrm>
            <a:off x="471600" y="6911640"/>
            <a:ext cx="398520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1" u="none" strike="noStrike" kern="1200" spc="0">
                <a:ln>
                  <a:noFill/>
                </a:ln>
                <a:solidFill>
                  <a:srgbClr val="000000"/>
                </a:solidFill>
                <a:latin typeface="Arial Rounded MT Bold" pitchFamily="34"/>
                <a:ea typeface="Microsoft YaHei" pitchFamily="2"/>
                <a:cs typeface="Arial" pitchFamily="2"/>
              </a:rPr>
              <a:t>E7</a:t>
            </a:r>
          </a:p>
        </p:txBody>
      </p:sp>
      <p:pic>
        <p:nvPicPr>
          <p:cNvPr id="39" name="Image 41">
            <a:extLst>
              <a:ext uri="{FF2B5EF4-FFF2-40B4-BE49-F238E27FC236}">
                <a16:creationId xmlns:a16="http://schemas.microsoft.com/office/drawing/2014/main" id="{2D037321-64CE-3C13-CC7A-6D8646FBB245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 l="2220" t="89944" r="-2220" b="-441"/>
          <a:stretch>
            <a:fillRect/>
          </a:stretch>
        </p:blipFill>
        <p:spPr>
          <a:xfrm>
            <a:off x="20880" y="8919000"/>
            <a:ext cx="6857640" cy="1040759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ZoneTexte 42">
            <a:extLst>
              <a:ext uri="{FF2B5EF4-FFF2-40B4-BE49-F238E27FC236}">
                <a16:creationId xmlns:a16="http://schemas.microsoft.com/office/drawing/2014/main" id="{2340DD7F-6104-A450-7E74-7DB69DE6FA47}"/>
              </a:ext>
            </a:extLst>
          </p:cNvPr>
          <p:cNvSpPr/>
          <p:nvPr/>
        </p:nvSpPr>
        <p:spPr>
          <a:xfrm>
            <a:off x="4188600" y="5919119"/>
            <a:ext cx="954719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Arial" pitchFamily="2"/>
              </a:rPr>
              <a:t> 3c 4d 5u</a:t>
            </a:r>
          </a:p>
        </p:txBody>
      </p:sp>
      <p:sp>
        <p:nvSpPr>
          <p:cNvPr id="41" name="ZoneTexte 43">
            <a:extLst>
              <a:ext uri="{FF2B5EF4-FFF2-40B4-BE49-F238E27FC236}">
                <a16:creationId xmlns:a16="http://schemas.microsoft.com/office/drawing/2014/main" id="{F39A278C-0F2D-9274-F18E-F8C78AC3BB2A}"/>
              </a:ext>
            </a:extLst>
          </p:cNvPr>
          <p:cNvSpPr/>
          <p:nvPr/>
        </p:nvSpPr>
        <p:spPr>
          <a:xfrm>
            <a:off x="821160" y="4637520"/>
            <a:ext cx="505439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Arial" pitchFamily="2"/>
              </a:rPr>
              <a:t>345</a:t>
            </a:r>
          </a:p>
        </p:txBody>
      </p:sp>
      <p:sp>
        <p:nvSpPr>
          <p:cNvPr id="42" name="ZoneTexte 44">
            <a:extLst>
              <a:ext uri="{FF2B5EF4-FFF2-40B4-BE49-F238E27FC236}">
                <a16:creationId xmlns:a16="http://schemas.microsoft.com/office/drawing/2014/main" id="{DFC49668-4BD9-6E04-2C35-9EB8B9846A66}"/>
              </a:ext>
            </a:extLst>
          </p:cNvPr>
          <p:cNvSpPr/>
          <p:nvPr/>
        </p:nvSpPr>
        <p:spPr>
          <a:xfrm>
            <a:off x="2019240" y="4637520"/>
            <a:ext cx="505439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Arial" pitchFamily="2"/>
              </a:rPr>
              <a:t>708</a:t>
            </a:r>
          </a:p>
        </p:txBody>
      </p:sp>
      <p:sp>
        <p:nvSpPr>
          <p:cNvPr id="43" name="ZoneTexte 45">
            <a:extLst>
              <a:ext uri="{FF2B5EF4-FFF2-40B4-BE49-F238E27FC236}">
                <a16:creationId xmlns:a16="http://schemas.microsoft.com/office/drawing/2014/main" id="{57FC8A52-F2A8-AC4A-9FE4-3097CEA460F3}"/>
              </a:ext>
            </a:extLst>
          </p:cNvPr>
          <p:cNvSpPr/>
          <p:nvPr/>
        </p:nvSpPr>
        <p:spPr>
          <a:xfrm>
            <a:off x="3139559" y="4637160"/>
            <a:ext cx="619560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Arial" pitchFamily="2"/>
              </a:rPr>
              <a:t>4c 1d</a:t>
            </a:r>
          </a:p>
        </p:txBody>
      </p:sp>
      <p:sp>
        <p:nvSpPr>
          <p:cNvPr id="44" name="ZoneTexte 46">
            <a:extLst>
              <a:ext uri="{FF2B5EF4-FFF2-40B4-BE49-F238E27FC236}">
                <a16:creationId xmlns:a16="http://schemas.microsoft.com/office/drawing/2014/main" id="{88ADBF10-1EBC-677A-2C43-611C2E6DE62D}"/>
              </a:ext>
            </a:extLst>
          </p:cNvPr>
          <p:cNvSpPr/>
          <p:nvPr/>
        </p:nvSpPr>
        <p:spPr>
          <a:xfrm>
            <a:off x="4390560" y="4637160"/>
            <a:ext cx="478080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Arial" pitchFamily="2"/>
              </a:rPr>
              <a:t>301</a:t>
            </a:r>
          </a:p>
        </p:txBody>
      </p:sp>
      <p:sp>
        <p:nvSpPr>
          <p:cNvPr id="45" name="ZoneTexte 47">
            <a:extLst>
              <a:ext uri="{FF2B5EF4-FFF2-40B4-BE49-F238E27FC236}">
                <a16:creationId xmlns:a16="http://schemas.microsoft.com/office/drawing/2014/main" id="{AC823E9D-A147-3A65-0A4D-178DB1BB0CDF}"/>
              </a:ext>
            </a:extLst>
          </p:cNvPr>
          <p:cNvSpPr/>
          <p:nvPr/>
        </p:nvSpPr>
        <p:spPr>
          <a:xfrm>
            <a:off x="5410079" y="4637160"/>
            <a:ext cx="901440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Arial" pitchFamily="2"/>
              </a:rPr>
              <a:t>7c 4d 8u</a:t>
            </a:r>
          </a:p>
        </p:txBody>
      </p:sp>
      <p:sp>
        <p:nvSpPr>
          <p:cNvPr id="46" name="ZoneTexte 48">
            <a:extLst>
              <a:ext uri="{FF2B5EF4-FFF2-40B4-BE49-F238E27FC236}">
                <a16:creationId xmlns:a16="http://schemas.microsoft.com/office/drawing/2014/main" id="{DEC2FF6C-BCEB-AF95-A769-F5CABAD51AF2}"/>
              </a:ext>
            </a:extLst>
          </p:cNvPr>
          <p:cNvSpPr/>
          <p:nvPr/>
        </p:nvSpPr>
        <p:spPr>
          <a:xfrm>
            <a:off x="844559" y="5241240"/>
            <a:ext cx="505439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Arial" pitchFamily="2"/>
              </a:rPr>
              <a:t>748</a:t>
            </a:r>
          </a:p>
        </p:txBody>
      </p:sp>
      <p:sp>
        <p:nvSpPr>
          <p:cNvPr id="47" name="ZoneTexte 49">
            <a:extLst>
              <a:ext uri="{FF2B5EF4-FFF2-40B4-BE49-F238E27FC236}">
                <a16:creationId xmlns:a16="http://schemas.microsoft.com/office/drawing/2014/main" id="{083A7509-E613-2A90-0351-5F442A56DE60}"/>
              </a:ext>
            </a:extLst>
          </p:cNvPr>
          <p:cNvSpPr/>
          <p:nvPr/>
        </p:nvSpPr>
        <p:spPr>
          <a:xfrm>
            <a:off x="1960200" y="5235480"/>
            <a:ext cx="674640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Arial" pitchFamily="2"/>
              </a:rPr>
              <a:t>1d  3u</a:t>
            </a:r>
          </a:p>
        </p:txBody>
      </p:sp>
      <p:sp>
        <p:nvSpPr>
          <p:cNvPr id="48" name="ZoneTexte 50">
            <a:extLst>
              <a:ext uri="{FF2B5EF4-FFF2-40B4-BE49-F238E27FC236}">
                <a16:creationId xmlns:a16="http://schemas.microsoft.com/office/drawing/2014/main" id="{28EEAA30-ED6F-A1BF-0549-E392F094A9F0}"/>
              </a:ext>
            </a:extLst>
          </p:cNvPr>
          <p:cNvSpPr/>
          <p:nvPr/>
        </p:nvSpPr>
        <p:spPr>
          <a:xfrm>
            <a:off x="3210479" y="5233320"/>
            <a:ext cx="478080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Arial" pitchFamily="2"/>
              </a:rPr>
              <a:t>310</a:t>
            </a:r>
          </a:p>
        </p:txBody>
      </p:sp>
      <p:sp>
        <p:nvSpPr>
          <p:cNvPr id="49" name="ZoneTexte 51">
            <a:extLst>
              <a:ext uri="{FF2B5EF4-FFF2-40B4-BE49-F238E27FC236}">
                <a16:creationId xmlns:a16="http://schemas.microsoft.com/office/drawing/2014/main" id="{CF27BFCB-481F-EAC5-2469-2543154C9A35}"/>
              </a:ext>
            </a:extLst>
          </p:cNvPr>
          <p:cNvSpPr/>
          <p:nvPr/>
        </p:nvSpPr>
        <p:spPr>
          <a:xfrm>
            <a:off x="4222440" y="5245560"/>
            <a:ext cx="901440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Arial" pitchFamily="2"/>
              </a:rPr>
              <a:t>2u 3d 4c</a:t>
            </a:r>
          </a:p>
        </p:txBody>
      </p:sp>
      <p:sp>
        <p:nvSpPr>
          <p:cNvPr id="50" name="ZoneTexte 52">
            <a:extLst>
              <a:ext uri="{FF2B5EF4-FFF2-40B4-BE49-F238E27FC236}">
                <a16:creationId xmlns:a16="http://schemas.microsoft.com/office/drawing/2014/main" id="{AEC32E8A-10A7-C662-4F64-CF5C4688367F}"/>
              </a:ext>
            </a:extLst>
          </p:cNvPr>
          <p:cNvSpPr/>
          <p:nvPr/>
        </p:nvSpPr>
        <p:spPr>
          <a:xfrm>
            <a:off x="5558760" y="5247360"/>
            <a:ext cx="619560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Arial" pitchFamily="2"/>
              </a:rPr>
              <a:t>3c 1d</a:t>
            </a:r>
          </a:p>
        </p:txBody>
      </p:sp>
      <p:sp>
        <p:nvSpPr>
          <p:cNvPr id="51" name="ZoneTexte 54">
            <a:extLst>
              <a:ext uri="{FF2B5EF4-FFF2-40B4-BE49-F238E27FC236}">
                <a16:creationId xmlns:a16="http://schemas.microsoft.com/office/drawing/2014/main" id="{AC08F2D5-E828-B5B0-1EDD-C4BEAEC10600}"/>
              </a:ext>
            </a:extLst>
          </p:cNvPr>
          <p:cNvSpPr/>
          <p:nvPr/>
        </p:nvSpPr>
        <p:spPr>
          <a:xfrm>
            <a:off x="5506560" y="5919119"/>
            <a:ext cx="741600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Arial" pitchFamily="2"/>
              </a:rPr>
              <a:t> 8u 7c</a:t>
            </a:r>
          </a:p>
        </p:txBody>
      </p:sp>
      <p:sp>
        <p:nvSpPr>
          <p:cNvPr id="52" name="ZoneTexte 55">
            <a:extLst>
              <a:ext uri="{FF2B5EF4-FFF2-40B4-BE49-F238E27FC236}">
                <a16:creationId xmlns:a16="http://schemas.microsoft.com/office/drawing/2014/main" id="{E45CB719-75F3-903E-E9BE-0A0BED617EDE}"/>
              </a:ext>
            </a:extLst>
          </p:cNvPr>
          <p:cNvSpPr/>
          <p:nvPr/>
        </p:nvSpPr>
        <p:spPr>
          <a:xfrm>
            <a:off x="3207240" y="5912640"/>
            <a:ext cx="478080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Arial" pitchFamily="2"/>
              </a:rPr>
              <a:t>941</a:t>
            </a:r>
          </a:p>
        </p:txBody>
      </p:sp>
      <p:sp>
        <p:nvSpPr>
          <p:cNvPr id="53" name="ZoneTexte 56">
            <a:extLst>
              <a:ext uri="{FF2B5EF4-FFF2-40B4-BE49-F238E27FC236}">
                <a16:creationId xmlns:a16="http://schemas.microsoft.com/office/drawing/2014/main" id="{5D68ED9D-4223-5139-2B3A-4FDFCB5A53B8}"/>
              </a:ext>
            </a:extLst>
          </p:cNvPr>
          <p:cNvSpPr/>
          <p:nvPr/>
        </p:nvSpPr>
        <p:spPr>
          <a:xfrm>
            <a:off x="2018879" y="5908680"/>
            <a:ext cx="505439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Arial" pitchFamily="2"/>
              </a:rPr>
              <a:t>874</a:t>
            </a:r>
          </a:p>
        </p:txBody>
      </p:sp>
      <p:sp>
        <p:nvSpPr>
          <p:cNvPr id="54" name="ZoneTexte 57">
            <a:extLst>
              <a:ext uri="{FF2B5EF4-FFF2-40B4-BE49-F238E27FC236}">
                <a16:creationId xmlns:a16="http://schemas.microsoft.com/office/drawing/2014/main" id="{C35747FD-CD85-FFE4-F025-510CC104F299}"/>
              </a:ext>
            </a:extLst>
          </p:cNvPr>
          <p:cNvSpPr/>
          <p:nvPr/>
        </p:nvSpPr>
        <p:spPr>
          <a:xfrm>
            <a:off x="843480" y="5904360"/>
            <a:ext cx="505439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Arial" pitchFamily="2"/>
              </a:rPr>
              <a:t>432</a:t>
            </a:r>
          </a:p>
        </p:txBody>
      </p:sp>
      <p:sp>
        <p:nvSpPr>
          <p:cNvPr id="55" name="ZoneTexte 58">
            <a:extLst>
              <a:ext uri="{FF2B5EF4-FFF2-40B4-BE49-F238E27FC236}">
                <a16:creationId xmlns:a16="http://schemas.microsoft.com/office/drawing/2014/main" id="{613F6D53-73D3-3252-5312-E73B124A821B}"/>
              </a:ext>
            </a:extLst>
          </p:cNvPr>
          <p:cNvSpPr/>
          <p:nvPr/>
        </p:nvSpPr>
        <p:spPr>
          <a:xfrm>
            <a:off x="762839" y="6517800"/>
            <a:ext cx="607320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Arial" pitchFamily="2"/>
              </a:rPr>
              <a:t>1u 3c</a:t>
            </a:r>
          </a:p>
        </p:txBody>
      </p:sp>
      <p:sp>
        <p:nvSpPr>
          <p:cNvPr id="56" name="ZoneTexte 59">
            <a:extLst>
              <a:ext uri="{FF2B5EF4-FFF2-40B4-BE49-F238E27FC236}">
                <a16:creationId xmlns:a16="http://schemas.microsoft.com/office/drawing/2014/main" id="{0B95F0DD-7CE0-9470-0F28-1944B3C37B16}"/>
              </a:ext>
            </a:extLst>
          </p:cNvPr>
          <p:cNvSpPr/>
          <p:nvPr/>
        </p:nvSpPr>
        <p:spPr>
          <a:xfrm>
            <a:off x="2044800" y="6521040"/>
            <a:ext cx="505439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Arial" pitchFamily="2"/>
              </a:rPr>
              <a:t>487</a:t>
            </a:r>
          </a:p>
        </p:txBody>
      </p:sp>
      <p:sp>
        <p:nvSpPr>
          <p:cNvPr id="57" name="ZoneTexte 60">
            <a:extLst>
              <a:ext uri="{FF2B5EF4-FFF2-40B4-BE49-F238E27FC236}">
                <a16:creationId xmlns:a16="http://schemas.microsoft.com/office/drawing/2014/main" id="{D64F9041-E41C-F0E1-0AA3-0A85879B8089}"/>
              </a:ext>
            </a:extLst>
          </p:cNvPr>
          <p:cNvSpPr/>
          <p:nvPr/>
        </p:nvSpPr>
        <p:spPr>
          <a:xfrm>
            <a:off x="3045600" y="6517800"/>
            <a:ext cx="874080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Arial" pitchFamily="2"/>
              </a:rPr>
              <a:t>9c 4d 1u</a:t>
            </a:r>
          </a:p>
        </p:txBody>
      </p:sp>
      <p:sp>
        <p:nvSpPr>
          <p:cNvPr id="58" name="ZoneTexte 61">
            <a:extLst>
              <a:ext uri="{FF2B5EF4-FFF2-40B4-BE49-F238E27FC236}">
                <a16:creationId xmlns:a16="http://schemas.microsoft.com/office/drawing/2014/main" id="{81A2F4BD-0356-C1A3-FFA0-644F1C0413CD}"/>
              </a:ext>
            </a:extLst>
          </p:cNvPr>
          <p:cNvSpPr/>
          <p:nvPr/>
        </p:nvSpPr>
        <p:spPr>
          <a:xfrm>
            <a:off x="4413600" y="6517800"/>
            <a:ext cx="505439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Arial" pitchFamily="2"/>
              </a:rPr>
              <a:t>784</a:t>
            </a:r>
          </a:p>
        </p:txBody>
      </p:sp>
      <p:sp>
        <p:nvSpPr>
          <p:cNvPr id="59" name="ZoneTexte 62">
            <a:extLst>
              <a:ext uri="{FF2B5EF4-FFF2-40B4-BE49-F238E27FC236}">
                <a16:creationId xmlns:a16="http://schemas.microsoft.com/office/drawing/2014/main" id="{85114905-8A55-80CC-B903-F60789906054}"/>
              </a:ext>
            </a:extLst>
          </p:cNvPr>
          <p:cNvSpPr/>
          <p:nvPr/>
        </p:nvSpPr>
        <p:spPr>
          <a:xfrm>
            <a:off x="5608080" y="6525000"/>
            <a:ext cx="505439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Arial" pitchFamily="2"/>
              </a:rPr>
              <a:t>325</a:t>
            </a:r>
          </a:p>
        </p:txBody>
      </p:sp>
      <p:sp>
        <p:nvSpPr>
          <p:cNvPr id="60" name="ZoneTexte 63">
            <a:extLst>
              <a:ext uri="{FF2B5EF4-FFF2-40B4-BE49-F238E27FC236}">
                <a16:creationId xmlns:a16="http://schemas.microsoft.com/office/drawing/2014/main" id="{937A899A-CCDA-BBF0-4B78-345B7E3C0FE7}"/>
              </a:ext>
            </a:extLst>
          </p:cNvPr>
          <p:cNvSpPr/>
          <p:nvPr/>
        </p:nvSpPr>
        <p:spPr>
          <a:xfrm>
            <a:off x="5403240" y="7153560"/>
            <a:ext cx="901440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Arial" pitchFamily="2"/>
              </a:rPr>
              <a:t>8d 4c 7u</a:t>
            </a:r>
          </a:p>
        </p:txBody>
      </p:sp>
      <p:sp>
        <p:nvSpPr>
          <p:cNvPr id="61" name="ZoneTexte 64">
            <a:extLst>
              <a:ext uri="{FF2B5EF4-FFF2-40B4-BE49-F238E27FC236}">
                <a16:creationId xmlns:a16="http://schemas.microsoft.com/office/drawing/2014/main" id="{5340EDF4-E7D0-BAF3-C15B-2774C5900999}"/>
              </a:ext>
            </a:extLst>
          </p:cNvPr>
          <p:cNvSpPr/>
          <p:nvPr/>
        </p:nvSpPr>
        <p:spPr>
          <a:xfrm>
            <a:off x="4398479" y="7147080"/>
            <a:ext cx="478080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Arial" pitchFamily="2"/>
              </a:rPr>
              <a:t>410</a:t>
            </a:r>
          </a:p>
        </p:txBody>
      </p:sp>
      <p:sp>
        <p:nvSpPr>
          <p:cNvPr id="62" name="ZoneTexte 65">
            <a:extLst>
              <a:ext uri="{FF2B5EF4-FFF2-40B4-BE49-F238E27FC236}">
                <a16:creationId xmlns:a16="http://schemas.microsoft.com/office/drawing/2014/main" id="{CAFC75BD-10DE-2E27-C60A-025620182C41}"/>
              </a:ext>
            </a:extLst>
          </p:cNvPr>
          <p:cNvSpPr/>
          <p:nvPr/>
        </p:nvSpPr>
        <p:spPr>
          <a:xfrm>
            <a:off x="3129480" y="7149240"/>
            <a:ext cx="660960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Arial" pitchFamily="2"/>
              </a:rPr>
              <a:t>3u 1c</a:t>
            </a:r>
          </a:p>
        </p:txBody>
      </p:sp>
      <p:sp>
        <p:nvSpPr>
          <p:cNvPr id="63" name="ZoneTexte 66">
            <a:extLst>
              <a:ext uri="{FF2B5EF4-FFF2-40B4-BE49-F238E27FC236}">
                <a16:creationId xmlns:a16="http://schemas.microsoft.com/office/drawing/2014/main" id="{212C339D-B9E4-69FD-F01F-3E001938765E}"/>
              </a:ext>
            </a:extLst>
          </p:cNvPr>
          <p:cNvSpPr/>
          <p:nvPr/>
        </p:nvSpPr>
        <p:spPr>
          <a:xfrm>
            <a:off x="2041200" y="7153560"/>
            <a:ext cx="505439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Arial" pitchFamily="2"/>
              </a:rPr>
              <a:t>543</a:t>
            </a:r>
          </a:p>
        </p:txBody>
      </p:sp>
      <p:sp>
        <p:nvSpPr>
          <p:cNvPr id="64" name="ZoneTexte 67">
            <a:extLst>
              <a:ext uri="{FF2B5EF4-FFF2-40B4-BE49-F238E27FC236}">
                <a16:creationId xmlns:a16="http://schemas.microsoft.com/office/drawing/2014/main" id="{27CCBB3B-1638-21E6-F9D2-01D1406093D9}"/>
              </a:ext>
            </a:extLst>
          </p:cNvPr>
          <p:cNvSpPr/>
          <p:nvPr/>
        </p:nvSpPr>
        <p:spPr>
          <a:xfrm>
            <a:off x="730080" y="7156080"/>
            <a:ext cx="688320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Arial" pitchFamily="2"/>
              </a:rPr>
              <a:t>9u  4c</a:t>
            </a:r>
          </a:p>
        </p:txBody>
      </p:sp>
      <p:sp>
        <p:nvSpPr>
          <p:cNvPr id="65" name="ZoneTexte 68">
            <a:extLst>
              <a:ext uri="{FF2B5EF4-FFF2-40B4-BE49-F238E27FC236}">
                <a16:creationId xmlns:a16="http://schemas.microsoft.com/office/drawing/2014/main" id="{4CB9D925-4D08-4C33-85FB-F3554338844D}"/>
              </a:ext>
            </a:extLst>
          </p:cNvPr>
          <p:cNvSpPr/>
          <p:nvPr/>
        </p:nvSpPr>
        <p:spPr>
          <a:xfrm>
            <a:off x="826559" y="7794360"/>
            <a:ext cx="505439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Arial" pitchFamily="2"/>
              </a:rPr>
              <a:t>345</a:t>
            </a:r>
          </a:p>
        </p:txBody>
      </p:sp>
      <p:sp>
        <p:nvSpPr>
          <p:cNvPr id="66" name="ZoneTexte 69">
            <a:extLst>
              <a:ext uri="{FF2B5EF4-FFF2-40B4-BE49-F238E27FC236}">
                <a16:creationId xmlns:a16="http://schemas.microsoft.com/office/drawing/2014/main" id="{C82C7B09-5C34-CE7F-2F6A-93E3CCC5CA5E}"/>
              </a:ext>
            </a:extLst>
          </p:cNvPr>
          <p:cNvSpPr/>
          <p:nvPr/>
        </p:nvSpPr>
        <p:spPr>
          <a:xfrm>
            <a:off x="1841399" y="7794360"/>
            <a:ext cx="901440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Arial" pitchFamily="2"/>
              </a:rPr>
              <a:t>7c 8d 4u</a:t>
            </a:r>
          </a:p>
        </p:txBody>
      </p:sp>
      <p:sp>
        <p:nvSpPr>
          <p:cNvPr id="67" name="ZoneTexte 70">
            <a:extLst>
              <a:ext uri="{FF2B5EF4-FFF2-40B4-BE49-F238E27FC236}">
                <a16:creationId xmlns:a16="http://schemas.microsoft.com/office/drawing/2014/main" id="{A788328B-4354-2D8F-A0E1-4D3CA4571832}"/>
              </a:ext>
            </a:extLst>
          </p:cNvPr>
          <p:cNvSpPr/>
          <p:nvPr/>
        </p:nvSpPr>
        <p:spPr>
          <a:xfrm>
            <a:off x="3048480" y="7822800"/>
            <a:ext cx="901440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Arial" pitchFamily="2"/>
              </a:rPr>
              <a:t>4d 3c 5u</a:t>
            </a:r>
          </a:p>
        </p:txBody>
      </p:sp>
      <p:sp>
        <p:nvSpPr>
          <p:cNvPr id="68" name="ZoneTexte 71">
            <a:extLst>
              <a:ext uri="{FF2B5EF4-FFF2-40B4-BE49-F238E27FC236}">
                <a16:creationId xmlns:a16="http://schemas.microsoft.com/office/drawing/2014/main" id="{4B80C63F-5F54-7DE5-1510-52817423D4CF}"/>
              </a:ext>
            </a:extLst>
          </p:cNvPr>
          <p:cNvSpPr/>
          <p:nvPr/>
        </p:nvSpPr>
        <p:spPr>
          <a:xfrm>
            <a:off x="4222440" y="7809840"/>
            <a:ext cx="901440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Arial" pitchFamily="2"/>
              </a:rPr>
              <a:t>5c 4d 3u</a:t>
            </a:r>
          </a:p>
        </p:txBody>
      </p:sp>
      <p:sp>
        <p:nvSpPr>
          <p:cNvPr id="69" name="ZoneTexte 72">
            <a:extLst>
              <a:ext uri="{FF2B5EF4-FFF2-40B4-BE49-F238E27FC236}">
                <a16:creationId xmlns:a16="http://schemas.microsoft.com/office/drawing/2014/main" id="{632DCC03-F321-CAFE-B2E8-909310F15AF2}"/>
              </a:ext>
            </a:extLst>
          </p:cNvPr>
          <p:cNvSpPr/>
          <p:nvPr/>
        </p:nvSpPr>
        <p:spPr>
          <a:xfrm>
            <a:off x="5655240" y="7815960"/>
            <a:ext cx="369719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Arial" pitchFamily="2"/>
              </a:rPr>
              <a:t>13</a:t>
            </a:r>
          </a:p>
        </p:txBody>
      </p:sp>
      <p:sp>
        <p:nvSpPr>
          <p:cNvPr id="70" name="ZoneTexte 73">
            <a:extLst>
              <a:ext uri="{FF2B5EF4-FFF2-40B4-BE49-F238E27FC236}">
                <a16:creationId xmlns:a16="http://schemas.microsoft.com/office/drawing/2014/main" id="{8BE98F34-A38D-8795-7F6C-0B2C2CE0E13B}"/>
              </a:ext>
            </a:extLst>
          </p:cNvPr>
          <p:cNvSpPr/>
          <p:nvPr/>
        </p:nvSpPr>
        <p:spPr>
          <a:xfrm>
            <a:off x="5642280" y="8398440"/>
            <a:ext cx="478080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Arial" pitchFamily="2"/>
              </a:rPr>
              <a:t>103</a:t>
            </a:r>
          </a:p>
        </p:txBody>
      </p:sp>
      <p:sp>
        <p:nvSpPr>
          <p:cNvPr id="71" name="ZoneTexte 74">
            <a:extLst>
              <a:ext uri="{FF2B5EF4-FFF2-40B4-BE49-F238E27FC236}">
                <a16:creationId xmlns:a16="http://schemas.microsoft.com/office/drawing/2014/main" id="{362293E0-C749-371D-6D11-1E253756C313}"/>
              </a:ext>
            </a:extLst>
          </p:cNvPr>
          <p:cNvSpPr/>
          <p:nvPr/>
        </p:nvSpPr>
        <p:spPr>
          <a:xfrm>
            <a:off x="4257804" y="8398440"/>
            <a:ext cx="705940" cy="341076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0" u="none" strike="noStrike" kern="1200" spc="0" dirty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Arial" pitchFamily="2"/>
              </a:rPr>
              <a:t> 5c 7d</a:t>
            </a:r>
          </a:p>
        </p:txBody>
      </p:sp>
      <p:sp>
        <p:nvSpPr>
          <p:cNvPr id="72" name="ZoneTexte 75">
            <a:extLst>
              <a:ext uri="{FF2B5EF4-FFF2-40B4-BE49-F238E27FC236}">
                <a16:creationId xmlns:a16="http://schemas.microsoft.com/office/drawing/2014/main" id="{3C1F4A8D-C6C7-1099-D89E-AB22ED608620}"/>
              </a:ext>
            </a:extLst>
          </p:cNvPr>
          <p:cNvSpPr/>
          <p:nvPr/>
        </p:nvSpPr>
        <p:spPr>
          <a:xfrm>
            <a:off x="3206520" y="8427240"/>
            <a:ext cx="510502" cy="341076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dirty="0">
                <a:solidFill>
                  <a:srgbClr val="000000"/>
                </a:solidFill>
                <a:latin typeface="Comic Sans MS" pitchFamily="66"/>
                <a:ea typeface="Microsoft YaHei" pitchFamily="2"/>
                <a:cs typeface="Arial" pitchFamily="2"/>
              </a:rPr>
              <a:t>570</a:t>
            </a:r>
            <a:endParaRPr lang="fr-FR" sz="1400" b="0" i="0" u="none" strike="noStrike" kern="1200" spc="0" dirty="0">
              <a:ln>
                <a:noFill/>
              </a:ln>
              <a:solidFill>
                <a:srgbClr val="000000"/>
              </a:solidFill>
              <a:latin typeface="Comic Sans MS" pitchFamily="66"/>
              <a:ea typeface="Microsoft YaHei" pitchFamily="2"/>
              <a:cs typeface="Arial" pitchFamily="2"/>
            </a:endParaRPr>
          </a:p>
        </p:txBody>
      </p:sp>
      <p:sp>
        <p:nvSpPr>
          <p:cNvPr id="73" name="ZoneTexte 76">
            <a:extLst>
              <a:ext uri="{FF2B5EF4-FFF2-40B4-BE49-F238E27FC236}">
                <a16:creationId xmlns:a16="http://schemas.microsoft.com/office/drawing/2014/main" id="{6873216E-3F19-26AB-572B-71518BCAC9B6}"/>
              </a:ext>
            </a:extLst>
          </p:cNvPr>
          <p:cNvSpPr/>
          <p:nvPr/>
        </p:nvSpPr>
        <p:spPr>
          <a:xfrm>
            <a:off x="2033640" y="8428680"/>
            <a:ext cx="505439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Arial" pitchFamily="2"/>
              </a:rPr>
              <a:t>409</a:t>
            </a:r>
          </a:p>
        </p:txBody>
      </p:sp>
      <p:sp>
        <p:nvSpPr>
          <p:cNvPr id="74" name="ZoneTexte 77">
            <a:extLst>
              <a:ext uri="{FF2B5EF4-FFF2-40B4-BE49-F238E27FC236}">
                <a16:creationId xmlns:a16="http://schemas.microsoft.com/office/drawing/2014/main" id="{4E54CB42-3DAB-0B8A-5B26-B448128110DF}"/>
              </a:ext>
            </a:extLst>
          </p:cNvPr>
          <p:cNvSpPr/>
          <p:nvPr/>
        </p:nvSpPr>
        <p:spPr>
          <a:xfrm>
            <a:off x="622800" y="8445240"/>
            <a:ext cx="955080" cy="30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Arial" pitchFamily="2"/>
              </a:rPr>
              <a:t>5u 3c 2d</a:t>
            </a:r>
          </a:p>
        </p:txBody>
      </p:sp>
      <p:sp>
        <p:nvSpPr>
          <p:cNvPr id="75" name="Étoile à 5 branches 78">
            <a:extLst>
              <a:ext uri="{FF2B5EF4-FFF2-40B4-BE49-F238E27FC236}">
                <a16:creationId xmlns:a16="http://schemas.microsoft.com/office/drawing/2014/main" id="{38FF2858-3F3D-52E9-8AE8-960E33EF6BF7}"/>
              </a:ext>
            </a:extLst>
          </p:cNvPr>
          <p:cNvSpPr/>
          <p:nvPr/>
        </p:nvSpPr>
        <p:spPr>
          <a:xfrm>
            <a:off x="102960" y="73080"/>
            <a:ext cx="216720" cy="209880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val 10797"/>
              <a:gd name="f5" fmla="val 8278"/>
              <a:gd name="f6" fmla="val 8256"/>
              <a:gd name="f7" fmla="val 6722"/>
              <a:gd name="f8" fmla="val 13405"/>
              <a:gd name="f9" fmla="val 4198"/>
              <a:gd name="f10" fmla="val 16580"/>
              <a:gd name="f11" fmla="val 17401"/>
              <a:gd name="f12" fmla="val 14878"/>
              <a:gd name="f13" fmla="val 13321"/>
              <a:gd name="f14" fmla="*/ f0 1 21600"/>
              <a:gd name="f15" fmla="*/ f1 1 21600"/>
              <a:gd name="f16" fmla="*/ 6722 f14 1"/>
              <a:gd name="f17" fmla="*/ 14878 f14 1"/>
              <a:gd name="f18" fmla="*/ 15460 f15 1"/>
              <a:gd name="f19" fmla="*/ 8256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" t="f19" r="f17" b="f18"/>
            <a:pathLst>
              <a:path w="21600" h="21600">
                <a:moveTo>
                  <a:pt x="f4" y="f2"/>
                </a:moveTo>
                <a:lnTo>
                  <a:pt x="f5" y="f6"/>
                </a:lnTo>
                <a:lnTo>
                  <a:pt x="f2" y="f6"/>
                </a:lnTo>
                <a:lnTo>
                  <a:pt x="f7" y="f8"/>
                </a:lnTo>
                <a:lnTo>
                  <a:pt x="f9" y="f3"/>
                </a:lnTo>
                <a:lnTo>
                  <a:pt x="f4" y="f10"/>
                </a:lnTo>
                <a:lnTo>
                  <a:pt x="f11" y="f3"/>
                </a:lnTo>
                <a:lnTo>
                  <a:pt x="f12" y="f8"/>
                </a:lnTo>
                <a:lnTo>
                  <a:pt x="f3" y="f6"/>
                </a:lnTo>
                <a:lnTo>
                  <a:pt x="f13" y="f6"/>
                </a:lnTo>
                <a:lnTo>
                  <a:pt x="f4" y="f2"/>
                </a:lnTo>
                <a:close/>
              </a:path>
            </a:pathLst>
          </a:custGeom>
          <a:solidFill>
            <a:srgbClr val="FFC000"/>
          </a:solidFill>
          <a:ln w="3240">
            <a:solidFill>
              <a:srgbClr val="092A38"/>
            </a:solidFill>
            <a:prstDash val="solid"/>
            <a:miter/>
          </a:ln>
        </p:spPr>
        <p:txBody>
          <a:bodyPr vert="horz" wrap="square" lIns="90000" tIns="45000" rIns="90000" bIns="45000" anchor="ctr" anchorCtr="0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fr-FR" sz="18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Arial" pitchFamily="2"/>
            </a:endParaRPr>
          </a:p>
        </p:txBody>
      </p:sp>
      <p:sp>
        <p:nvSpPr>
          <p:cNvPr id="76" name="ZoneTexte 1">
            <a:extLst>
              <a:ext uri="{FF2B5EF4-FFF2-40B4-BE49-F238E27FC236}">
                <a16:creationId xmlns:a16="http://schemas.microsoft.com/office/drawing/2014/main" id="{F75DD441-B705-FDE3-D1EF-3879CAB4E390}"/>
              </a:ext>
            </a:extLst>
          </p:cNvPr>
          <p:cNvSpPr/>
          <p:nvPr/>
        </p:nvSpPr>
        <p:spPr>
          <a:xfrm>
            <a:off x="1183320" y="9698760"/>
            <a:ext cx="999000" cy="2502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050" b="0" i="1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34"/>
                <a:ea typeface="Microsoft YaHei" pitchFamily="2"/>
                <a:cs typeface="Calibri" pitchFamily="34"/>
              </a:rPr>
              <a:t>profissime.com</a:t>
            </a:r>
          </a:p>
        </p:txBody>
      </p:sp>
      <p:sp>
        <p:nvSpPr>
          <p:cNvPr id="77" name="ZoneTexte 19">
            <a:extLst>
              <a:ext uri="{FF2B5EF4-FFF2-40B4-BE49-F238E27FC236}">
                <a16:creationId xmlns:a16="http://schemas.microsoft.com/office/drawing/2014/main" id="{CA53D317-F2B9-E71E-7974-D61A533C2860}"/>
              </a:ext>
            </a:extLst>
          </p:cNvPr>
          <p:cNvSpPr/>
          <p:nvPr/>
        </p:nvSpPr>
        <p:spPr>
          <a:xfrm>
            <a:off x="2341641" y="9098428"/>
            <a:ext cx="3962665" cy="239317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000" i="1" dirty="0">
                <a:solidFill>
                  <a:srgbClr val="000000"/>
                </a:solidFill>
                <a:latin typeface="Arial Rounded MT Bold" pitchFamily="34"/>
                <a:ea typeface="Microsoft YaHei" pitchFamily="2"/>
                <a:cs typeface="Arial" pitchFamily="2"/>
              </a:rPr>
              <a:t>Nombre intrus : ____  code de la carte  (lettre + chiffre) :  _____</a:t>
            </a:r>
            <a:endParaRPr lang="fr-FR" sz="1000" b="0" i="1" u="none" strike="noStrike" kern="1200" spc="0" dirty="0">
              <a:ln>
                <a:noFill/>
              </a:ln>
              <a:solidFill>
                <a:srgbClr val="000000"/>
              </a:solidFill>
              <a:latin typeface="Arial Rounded MT Bold" pitchFamily="34"/>
              <a:ea typeface="Microsoft YaHei" pitchFamily="2"/>
              <a:cs typeface="Arial" pitchFamily="2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E39F25B3-9B13-3490-037D-EE4226A3E97E}"/>
              </a:ext>
            </a:extLst>
          </p:cNvPr>
          <p:cNvSpPr/>
          <p:nvPr/>
        </p:nvSpPr>
        <p:spPr>
          <a:xfrm>
            <a:off x="5862208" y="9046709"/>
            <a:ext cx="352831" cy="25940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tandard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2783</TotalTime>
  <Words>118</Words>
  <Application>Microsoft Macintosh PowerPoint</Application>
  <PresentationFormat>Grand écran</PresentationFormat>
  <Paragraphs>73</Paragraphs>
  <Slides>1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9" baseType="lpstr">
      <vt:lpstr>Aptos</vt:lpstr>
      <vt:lpstr>Aptos Display</vt:lpstr>
      <vt:lpstr>Arial</vt:lpstr>
      <vt:lpstr>Arial Rounded MT Bold</vt:lpstr>
      <vt:lpstr>Calibri</vt:lpstr>
      <vt:lpstr>Comic Sans MS</vt:lpstr>
      <vt:lpstr>Times New Roman</vt:lpstr>
      <vt:lpstr>Standard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Amandine Mo</cp:lastModifiedBy>
  <cp:revision>6</cp:revision>
  <dcterms:modified xsi:type="dcterms:W3CDTF">2026-06-15T03:59:52Z</dcterms:modified>
</cp:coreProperties>
</file>