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6858000" cy="9906000" type="A4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59" d="100"/>
          <a:sy n="159" d="100"/>
        </p:scale>
        <p:origin x="1424" y="-47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7282084-B626-D399-F962-C66353B305C2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fr-FR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857A9BE-F058-C4E6-1102-3B1C55DBB91F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fr-FR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56FD9E4-6C0F-1F5D-80B6-D77C3F1C991B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fr-FR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6AA0B65-9160-7C6E-CB45-4647CC6976B2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C2A51990-2D71-054D-B700-A3F1568EE749}" type="slidenum">
              <a:t>‹N°›</a:t>
            </a:fld>
            <a:endParaRPr lang="fr-FR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8675279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ED511AA-F4CB-208F-B7A9-C7F298550E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AE0975B-6061-C92D-6745-EAC660E5AD3F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4" name="Espace réservé de l'en-tête 3">
            <a:extLst>
              <a:ext uri="{FF2B5EF4-FFF2-40B4-BE49-F238E27FC236}">
                <a16:creationId xmlns:a16="http://schemas.microsoft.com/office/drawing/2014/main" id="{786FAB05-5A66-E806-4384-A7AF870BBA33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hangingPunct="0">
              <a:buNone/>
              <a:tabLst/>
              <a:defRPr lang="fr-FR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B30CA78-892F-7787-4D6C-86B377674D99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rtl="0" hangingPunct="0">
              <a:buNone/>
              <a:tabLst/>
              <a:defRPr lang="fr-FR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5DC2767-DB89-4EBA-B2B1-1038F341C0F8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rtl="0" hangingPunct="0">
              <a:buNone/>
              <a:tabLst/>
              <a:defRPr lang="fr-FR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D2F66EC-B39F-FE1F-094C-C558BF88D24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algn="r" rtl="0" hangingPunct="0">
              <a:buNone/>
              <a:tabLst/>
              <a:defRPr lang="fr-FR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0F3078C9-BE8E-E34D-AE73-EB2210833AA6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71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fr-FR" sz="2000" b="0" i="0" u="none" strike="noStrike" kern="1200">
        <a:ln>
          <a:noFill/>
        </a:ln>
        <a:latin typeface="Arial" pitchFamily="18"/>
        <a:ea typeface="Microsoft YaHei" pitchFamily="2"/>
        <a:cs typeface="Ari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1C643-54BA-BA6B-03B3-8C030A01B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FA597A6-240A-DE52-115E-8BFA785A03F2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CA81FD39-3155-1842-94F9-999448845B6B}" type="slidenum">
              <a:t>1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39E89D9-6D86-2B54-A3DD-D04CD9F69C4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390775" y="812800"/>
            <a:ext cx="2776538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613BF7A-97A6-0BC3-3779-39E5AE6F057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7140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2663E9-C45C-9F54-F57E-03082A00B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0838"/>
            <a:ext cx="5143500" cy="34496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62D6B69-6469-9B4F-6710-E022EFE9A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238"/>
            <a:ext cx="5143500" cy="23923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9527A04-0BE0-7D2F-EB88-CC43B4588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C7D1BC6-95AA-9F45-A5DF-4041BF1920B8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C19C1EF-24F1-1C2D-1FCE-CC406ABA3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8ABEC9-D65C-DAD0-A817-EB5FCC224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0019F12-1CAD-CC49-AC23-17F3B4AF2247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9857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3CEF2A-E53E-F483-B8BB-B54272847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D18D85F-807C-96D6-20C5-AB89B064C1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FE89BF-00CB-EE0C-5770-6883BF587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C7D1BC6-95AA-9F45-A5DF-4041BF1920B8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D4866F0-2602-C212-3DB0-49636782D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CCCDFAA-9E0B-90A8-E4FB-815A44E8A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5CC04D6-8DA0-694D-A1B4-CE053F82E002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4180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B07EA8A-FAE6-E978-76D0-91B30EF7CA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72050" y="1620838"/>
            <a:ext cx="1543050" cy="7234237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C5172CB-6379-DAFE-1028-E450D31E25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2900" y="1620838"/>
            <a:ext cx="4476750" cy="723423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1FE033C-BD87-AC44-5C32-4096B9B8C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C7D1BC6-95AA-9F45-A5DF-4041BF1920B8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BC83846-06C9-EFE0-9016-F588E916C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83EB94E-E36E-8137-1B58-51601D70A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C99B8BE-E26D-9A4C-8F6D-220281E660D0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5633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D6C473-3831-B8E4-3B4E-F8CF9C225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B6AE6B-3BB2-73DD-8105-F7B1F3D121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CA86B5-8575-FFFE-5218-075BB2804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C7D1BC6-95AA-9F45-A5DF-4041BF1920B8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C8FB830-D8BA-BA83-0940-45BAC2BE7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9E95C43-B4B2-6413-00A7-042F31BFD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B13E121-0495-4948-AB5C-CA0493633439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3740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B02A40-13FB-0CD5-F98D-745AF0FA6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2470150"/>
            <a:ext cx="5915025" cy="41195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81C8083-A3B6-F782-A7C3-08E1864528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313" y="6629400"/>
            <a:ext cx="5915025" cy="21669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F3CBF7C-D7C0-F096-5F8F-01F2CA7DB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C7D1BC6-95AA-9F45-A5DF-4041BF1920B8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A78D1BC-EA2E-19EC-49E5-3CC193DE8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107EDFB-39DD-5680-A0E0-6A07B107C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2A1ACA1-3BF0-DB4A-AE7D-E285283280FD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2663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340076-A291-E00E-C8E4-78F43C4AC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CCE07E3-B3B1-3858-1C1D-CBBC9C425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2900" y="2317750"/>
            <a:ext cx="3009900" cy="65373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EBE443F-F72F-F330-DAF3-BD12C5FB00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05200" y="2317750"/>
            <a:ext cx="3009900" cy="65373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C73E828-3767-75C8-9F47-80DC73287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C7D1BC6-95AA-9F45-A5DF-4041BF1920B8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3AED7-BF88-D815-E481-B93F2D1F3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DC4D48C-E525-B4FB-5C0A-BC2F7451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30AF6BC-C5DD-0944-B1F3-4228B5B68BB8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371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8C4391-2289-7C65-3DB3-E869A7321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527050"/>
            <a:ext cx="5915025" cy="19145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546099B-43F9-9823-FFFE-7A675FB91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3075" y="2428875"/>
            <a:ext cx="2900363" cy="1189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8B04290-1981-A801-9E09-E96B00E907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3075" y="3617913"/>
            <a:ext cx="2900363" cy="53228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2B072AD-3CAC-67AB-9059-2FDE5E9A33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428875"/>
            <a:ext cx="2916237" cy="1189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E1F5399-22A1-A68C-F748-FBF64BAA4E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617913"/>
            <a:ext cx="2916237" cy="53228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B7995D1-FCF3-51A5-7085-58262B2B7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C7D1BC6-95AA-9F45-A5DF-4041BF1920B8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00AE6BF-333D-41E7-06C3-1479D1540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65CDF3A-B7E9-10AB-36EC-986F1A10A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7598041-AAF3-ED4B-A673-43F3BB250397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40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69D25D-1254-9D0B-07D2-DE4E2AD72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E969B47-44BD-8D4F-DF5A-200481745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C7D1BC6-95AA-9F45-A5DF-4041BF1920B8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CFFAE39-1958-5B46-F02D-57538C31C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A4D5F15-B59D-6659-A236-AFC37A749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FB7A016-C034-4346-83F8-E5986068A49C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0345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22660AE-7286-8514-BF99-8009D5750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C7D1BC6-95AA-9F45-A5DF-4041BF1920B8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A1DB0B-3A1B-6D35-7560-DDDCFFBAA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9A28F11-7D8F-8590-E871-93C07E0F9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62D8369-DC86-874F-BC21-02D162793A02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8617888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59DE5F-4B6B-941A-2486-04BA963E3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60400"/>
            <a:ext cx="2211388" cy="2311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E484E8A-0B47-59EE-614A-F059F86C7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6238" y="1425575"/>
            <a:ext cx="3471862" cy="7040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5120A19-137A-D37C-5AB1-CEC344DFAA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971800"/>
            <a:ext cx="2211388" cy="550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D965BC4-061E-FC3F-0330-561608291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C7D1BC6-95AA-9F45-A5DF-4041BF1920B8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9EEDF98-5CE8-59AF-AA85-F7A810663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C1470B5-1638-5E95-A83C-A41C4EC62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67B85D6-54B2-F24D-90E8-A1F084F6D00B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7991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B3665B-E213-F6A3-857F-38149FB7F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60400"/>
            <a:ext cx="2211388" cy="2311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13FF83B-3BC9-240F-A9B2-006567FD17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6238" y="1425575"/>
            <a:ext cx="3471862" cy="70405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30CB060-8E17-B163-A6FA-288034C0E5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971800"/>
            <a:ext cx="2211388" cy="550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0A4337C-70E9-7B97-C493-23A562DD8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C7D1BC6-95AA-9F45-A5DF-4041BF1920B8}" type="datetime1">
              <a:rPr lang="fr-FR" smtClean="0"/>
              <a:pPr lvl="0"/>
              <a:t>13/06/2026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822BB39-5B58-3636-0A1E-21ADF4539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AF20491-EF9C-93B4-8EC1-744AB5908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A578AF8-A3BF-6443-8C21-161C70C647C3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749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B7CFC-31E1-DA27-8359-A4081884EF3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4439" y="1621080"/>
            <a:ext cx="5829120" cy="34484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b">
            <a:noAutofit/>
          </a:bodyPr>
          <a:lstStyle/>
          <a:p>
            <a:pPr lvl="0"/>
            <a:r>
              <a:rPr lang="en-US"/>
              <a:t>Cliquez pour éditer le format du texte-titreModifiez le style du titre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7FEAA63-E6DD-C0A2-EFD2-47DC5E9FE8BF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471600" y="9181440"/>
            <a:ext cx="1542600" cy="52704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fr-FR" sz="1350" b="0" i="0" u="none" strike="noStrike" kern="1200" spc="0">
                <a:solidFill>
                  <a:srgbClr val="000000"/>
                </a:solidFill>
                <a:latin typeface="Aptos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C7D1BC6-95AA-9F45-A5DF-4041BF1920B8}" type="datetime1">
              <a:rPr lang="fr-FR"/>
              <a:pPr lvl="0"/>
              <a:t>13/06/2026</a:t>
            </a:fld>
            <a:endParaRPr lang="fr-FR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B64C870-850D-77C9-DDB4-2DFC6B202C36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2271600" y="9181440"/>
            <a:ext cx="2314080" cy="52704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lvl="0" rtl="0" hangingPunct="0">
              <a:buNone/>
              <a:tabLst/>
              <a:defRPr lang="fr-FR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24B8C97-5802-AB0F-0EF7-35526BBC01A2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4843440" y="9181440"/>
            <a:ext cx="1542600" cy="52704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fr-FR" sz="1350" b="0" i="0" u="none" strike="noStrike" kern="1200" spc="0">
                <a:solidFill>
                  <a:srgbClr val="000000"/>
                </a:solidFill>
                <a:latin typeface="Aptos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89D9CE10-89C1-6E40-AB3A-DB02DDDFA39D}" type="slidenum">
              <a:t>‹N°›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2657FE1-E086-1FA8-82D1-DF7541CB7F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42720" y="2317680"/>
            <a:ext cx="6171840" cy="6537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lvl="0" algn="l" rtl="0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500" b="0" i="0" u="none" strike="noStrike" kern="1200" spc="0">
          <a:ln>
            <a:noFill/>
          </a:ln>
          <a:solidFill>
            <a:srgbClr val="000000"/>
          </a:solidFill>
          <a:latin typeface="Aptos Display" pitchFamily="18"/>
          <a:ea typeface="Microsoft YaHei" pitchFamily="2"/>
          <a:cs typeface="Arial" pitchFamily="2"/>
        </a:defRPr>
      </a:lvl1pPr>
    </p:titleStyle>
    <p:bodyStyle>
      <a:lvl1pPr algn="l" rtl="0" hangingPunct="1">
        <a:lnSpc>
          <a:spcPct val="90000"/>
        </a:lnSpc>
        <a:spcBef>
          <a:spcPts val="0"/>
        </a:spcBef>
        <a:spcAft>
          <a:spcPts val="1417"/>
        </a:spcAft>
        <a:tabLst/>
        <a:defRPr lang="en-US" sz="2100" b="0" i="0" u="none" strike="noStrike" kern="1200" spc="0">
          <a:ln>
            <a:noFill/>
          </a:ln>
          <a:solidFill>
            <a:srgbClr val="000000"/>
          </a:solidFill>
          <a:latin typeface="Aptos" pitchFamily="18"/>
          <a:ea typeface="Microsoft YaHei" pitchFamily="2"/>
          <a:cs typeface="Ari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52263-AC47-EF32-AD9B-AE3099312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4">
            <a:extLst>
              <a:ext uri="{FF2B5EF4-FFF2-40B4-BE49-F238E27FC236}">
                <a16:creationId xmlns:a16="http://schemas.microsoft.com/office/drawing/2014/main" id="{ACBF8CC7-103A-01A6-BC5B-FB37724AC6D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b="57046"/>
          <a:stretch>
            <a:fillRect/>
          </a:stretch>
        </p:blipFill>
        <p:spPr>
          <a:xfrm>
            <a:off x="0" y="0"/>
            <a:ext cx="6857640" cy="4255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ZoneTexte 5">
            <a:extLst>
              <a:ext uri="{FF2B5EF4-FFF2-40B4-BE49-F238E27FC236}">
                <a16:creationId xmlns:a16="http://schemas.microsoft.com/office/drawing/2014/main" id="{7CB49F01-A750-9C85-E660-D2450F752139}"/>
              </a:ext>
            </a:extLst>
          </p:cNvPr>
          <p:cNvSpPr/>
          <p:nvPr/>
        </p:nvSpPr>
        <p:spPr>
          <a:xfrm>
            <a:off x="3288518" y="6584434"/>
            <a:ext cx="350137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b="0" i="1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A1</a:t>
            </a:r>
          </a:p>
        </p:txBody>
      </p:sp>
      <p:sp>
        <p:nvSpPr>
          <p:cNvPr id="7" name="ZoneTexte 9">
            <a:extLst>
              <a:ext uri="{FF2B5EF4-FFF2-40B4-BE49-F238E27FC236}">
                <a16:creationId xmlns:a16="http://schemas.microsoft.com/office/drawing/2014/main" id="{66C6A085-557C-0671-B53C-EC823E57E7EA}"/>
              </a:ext>
            </a:extLst>
          </p:cNvPr>
          <p:cNvSpPr/>
          <p:nvPr/>
        </p:nvSpPr>
        <p:spPr>
          <a:xfrm>
            <a:off x="2889998" y="4198435"/>
            <a:ext cx="350137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b="0" i="1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A5</a:t>
            </a:r>
          </a:p>
        </p:txBody>
      </p:sp>
      <p:sp>
        <p:nvSpPr>
          <p:cNvPr id="9" name="ZoneTexte 11">
            <a:extLst>
              <a:ext uri="{FF2B5EF4-FFF2-40B4-BE49-F238E27FC236}">
                <a16:creationId xmlns:a16="http://schemas.microsoft.com/office/drawing/2014/main" id="{2F4EF0D4-D8B3-E0AC-815B-101F5C77DC7A}"/>
              </a:ext>
            </a:extLst>
          </p:cNvPr>
          <p:cNvSpPr/>
          <p:nvPr/>
        </p:nvSpPr>
        <p:spPr>
          <a:xfrm>
            <a:off x="6395544" y="4011405"/>
            <a:ext cx="350137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b="0" i="1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B2</a:t>
            </a:r>
          </a:p>
        </p:txBody>
      </p:sp>
      <p:sp>
        <p:nvSpPr>
          <p:cNvPr id="11" name="ZoneTexte 13">
            <a:extLst>
              <a:ext uri="{FF2B5EF4-FFF2-40B4-BE49-F238E27FC236}">
                <a16:creationId xmlns:a16="http://schemas.microsoft.com/office/drawing/2014/main" id="{E0CE901B-DB4C-30B6-0BBC-563CDFB93D6F}"/>
              </a:ext>
            </a:extLst>
          </p:cNvPr>
          <p:cNvSpPr/>
          <p:nvPr/>
        </p:nvSpPr>
        <p:spPr>
          <a:xfrm rot="888514">
            <a:off x="6117047" y="6556448"/>
            <a:ext cx="350137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b="0" i="1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B3</a:t>
            </a:r>
          </a:p>
        </p:txBody>
      </p:sp>
      <p:sp>
        <p:nvSpPr>
          <p:cNvPr id="12" name="ZoneTexte 14">
            <a:extLst>
              <a:ext uri="{FF2B5EF4-FFF2-40B4-BE49-F238E27FC236}">
                <a16:creationId xmlns:a16="http://schemas.microsoft.com/office/drawing/2014/main" id="{A09BF5D1-705B-1CC3-AD58-0DE9F3058507}"/>
              </a:ext>
            </a:extLst>
          </p:cNvPr>
          <p:cNvSpPr/>
          <p:nvPr/>
        </p:nvSpPr>
        <p:spPr>
          <a:xfrm rot="884127">
            <a:off x="3609885" y="8117619"/>
            <a:ext cx="350137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i="1" dirty="0"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A2</a:t>
            </a:r>
            <a:endParaRPr lang="fr-FR" sz="1000" b="0" i="1" u="none" strike="noStrike" kern="1200" spc="0" dirty="0">
              <a:ln>
                <a:noFill/>
              </a:ln>
              <a:solidFill>
                <a:srgbClr val="000000"/>
              </a:solidFill>
              <a:latin typeface="Arial Rounded MT Bold" pitchFamily="34"/>
              <a:ea typeface="Microsoft YaHei" pitchFamily="2"/>
              <a:cs typeface="Arial" pitchFamily="2"/>
            </a:endParaRPr>
          </a:p>
        </p:txBody>
      </p:sp>
      <p:sp>
        <p:nvSpPr>
          <p:cNvPr id="15" name="ZoneTexte 17">
            <a:extLst>
              <a:ext uri="{FF2B5EF4-FFF2-40B4-BE49-F238E27FC236}">
                <a16:creationId xmlns:a16="http://schemas.microsoft.com/office/drawing/2014/main" id="{E22FAB8B-D635-472B-5811-BD5067DAECDB}"/>
              </a:ext>
            </a:extLst>
          </p:cNvPr>
          <p:cNvSpPr/>
          <p:nvPr/>
        </p:nvSpPr>
        <p:spPr>
          <a:xfrm>
            <a:off x="6274683" y="8684761"/>
            <a:ext cx="352830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b="0" i="1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C1</a:t>
            </a:r>
          </a:p>
        </p:txBody>
      </p:sp>
      <p:sp>
        <p:nvSpPr>
          <p:cNvPr id="16" name="ZoneTexte 18">
            <a:extLst>
              <a:ext uri="{FF2B5EF4-FFF2-40B4-BE49-F238E27FC236}">
                <a16:creationId xmlns:a16="http://schemas.microsoft.com/office/drawing/2014/main" id="{FC2040CA-BB89-1F9B-6D21-7A80A1E506A8}"/>
              </a:ext>
            </a:extLst>
          </p:cNvPr>
          <p:cNvSpPr/>
          <p:nvPr/>
        </p:nvSpPr>
        <p:spPr>
          <a:xfrm rot="275219">
            <a:off x="2340495" y="6465263"/>
            <a:ext cx="352830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b="0" i="1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C2</a:t>
            </a:r>
          </a:p>
        </p:txBody>
      </p:sp>
      <p:sp>
        <p:nvSpPr>
          <p:cNvPr id="17" name="ZoneTexte 19">
            <a:extLst>
              <a:ext uri="{FF2B5EF4-FFF2-40B4-BE49-F238E27FC236}">
                <a16:creationId xmlns:a16="http://schemas.microsoft.com/office/drawing/2014/main" id="{FA55C936-2324-E16F-7EFD-1FD2A522206F}"/>
              </a:ext>
            </a:extLst>
          </p:cNvPr>
          <p:cNvSpPr/>
          <p:nvPr/>
        </p:nvSpPr>
        <p:spPr>
          <a:xfrm rot="20219548">
            <a:off x="122872" y="7178272"/>
            <a:ext cx="352830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b="0" i="1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C3</a:t>
            </a:r>
          </a:p>
        </p:txBody>
      </p:sp>
      <p:sp>
        <p:nvSpPr>
          <p:cNvPr id="19" name="ZoneTexte 21">
            <a:extLst>
              <a:ext uri="{FF2B5EF4-FFF2-40B4-BE49-F238E27FC236}">
                <a16:creationId xmlns:a16="http://schemas.microsoft.com/office/drawing/2014/main" id="{66D68D2F-76E3-5C4E-CACC-921202F22B92}"/>
              </a:ext>
            </a:extLst>
          </p:cNvPr>
          <p:cNvSpPr/>
          <p:nvPr/>
        </p:nvSpPr>
        <p:spPr>
          <a:xfrm>
            <a:off x="770022" y="5609749"/>
            <a:ext cx="352830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b="0" i="1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C5</a:t>
            </a:r>
          </a:p>
        </p:txBody>
      </p:sp>
      <p:sp>
        <p:nvSpPr>
          <p:cNvPr id="21" name="ZoneTexte 23">
            <a:extLst>
              <a:ext uri="{FF2B5EF4-FFF2-40B4-BE49-F238E27FC236}">
                <a16:creationId xmlns:a16="http://schemas.microsoft.com/office/drawing/2014/main" id="{B316E5D6-01CC-36E7-0D30-3E0491EF5FF4}"/>
              </a:ext>
            </a:extLst>
          </p:cNvPr>
          <p:cNvSpPr/>
          <p:nvPr/>
        </p:nvSpPr>
        <p:spPr>
          <a:xfrm rot="19737807">
            <a:off x="449282" y="4429364"/>
            <a:ext cx="350137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i="1" dirty="0"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A3</a:t>
            </a:r>
            <a:endParaRPr lang="fr-FR" sz="1000" b="0" i="1" u="none" strike="noStrike" kern="1200" spc="0" dirty="0">
              <a:ln>
                <a:noFill/>
              </a:ln>
              <a:solidFill>
                <a:srgbClr val="000000"/>
              </a:solidFill>
              <a:latin typeface="Arial Rounded MT Bold" pitchFamily="34"/>
              <a:ea typeface="Microsoft YaHei" pitchFamily="2"/>
              <a:cs typeface="Arial" pitchFamily="2"/>
            </a:endParaRPr>
          </a:p>
        </p:txBody>
      </p:sp>
      <p:sp>
        <p:nvSpPr>
          <p:cNvPr id="22" name="ZoneTexte 24">
            <a:extLst>
              <a:ext uri="{FF2B5EF4-FFF2-40B4-BE49-F238E27FC236}">
                <a16:creationId xmlns:a16="http://schemas.microsoft.com/office/drawing/2014/main" id="{51627023-3103-AD21-C377-3485D28730F6}"/>
              </a:ext>
            </a:extLst>
          </p:cNvPr>
          <p:cNvSpPr/>
          <p:nvPr/>
        </p:nvSpPr>
        <p:spPr>
          <a:xfrm>
            <a:off x="3325342" y="5060682"/>
            <a:ext cx="350137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i="1" dirty="0"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B5</a:t>
            </a:r>
            <a:endParaRPr lang="fr-FR" sz="1000" b="0" i="1" u="none" strike="noStrike" kern="1200" spc="0" dirty="0">
              <a:ln>
                <a:noFill/>
              </a:ln>
              <a:solidFill>
                <a:srgbClr val="000000"/>
              </a:solidFill>
              <a:latin typeface="Arial Rounded MT Bold" pitchFamily="34"/>
              <a:ea typeface="Microsoft YaHei" pitchFamily="2"/>
              <a:cs typeface="Arial" pitchFamily="2"/>
            </a:endParaRPr>
          </a:p>
        </p:txBody>
      </p:sp>
      <p:pic>
        <p:nvPicPr>
          <p:cNvPr id="39" name="Image 41">
            <a:extLst>
              <a:ext uri="{FF2B5EF4-FFF2-40B4-BE49-F238E27FC236}">
                <a16:creationId xmlns:a16="http://schemas.microsoft.com/office/drawing/2014/main" id="{84BE502B-4BBC-157D-CA68-B2644A4088B1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l="2220" t="89944" r="-2220" b="-441"/>
          <a:stretch>
            <a:fillRect/>
          </a:stretch>
        </p:blipFill>
        <p:spPr>
          <a:xfrm>
            <a:off x="20880" y="8919000"/>
            <a:ext cx="6857640" cy="1040759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ZoneTexte 43">
            <a:extLst>
              <a:ext uri="{FF2B5EF4-FFF2-40B4-BE49-F238E27FC236}">
                <a16:creationId xmlns:a16="http://schemas.microsoft.com/office/drawing/2014/main" id="{F69D593D-AD2C-0672-25C8-815F035F53D0}"/>
              </a:ext>
            </a:extLst>
          </p:cNvPr>
          <p:cNvSpPr/>
          <p:nvPr/>
        </p:nvSpPr>
        <p:spPr>
          <a:xfrm>
            <a:off x="688439" y="4657043"/>
            <a:ext cx="400920" cy="34107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34</a:t>
            </a:r>
          </a:p>
        </p:txBody>
      </p:sp>
      <p:sp>
        <p:nvSpPr>
          <p:cNvPr id="47" name="ZoneTexte 49">
            <a:extLst>
              <a:ext uri="{FF2B5EF4-FFF2-40B4-BE49-F238E27FC236}">
                <a16:creationId xmlns:a16="http://schemas.microsoft.com/office/drawing/2014/main" id="{B4389EA1-1AD9-1F82-AB56-96E2EB218E5E}"/>
              </a:ext>
            </a:extLst>
          </p:cNvPr>
          <p:cNvSpPr/>
          <p:nvPr/>
        </p:nvSpPr>
        <p:spPr>
          <a:xfrm>
            <a:off x="285149" y="7442594"/>
            <a:ext cx="400920" cy="34107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dirty="0"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49</a:t>
            </a:r>
            <a:endParaRPr lang="fr-FR" sz="1400" b="0" i="0" u="none" strike="noStrike" kern="1200" spc="0" dirty="0">
              <a:ln>
                <a:noFill/>
              </a:ln>
              <a:solidFill>
                <a:srgbClr val="000000"/>
              </a:solidFill>
              <a:latin typeface="Comic Sans MS" pitchFamily="66"/>
              <a:ea typeface="Microsoft YaHei" pitchFamily="2"/>
              <a:cs typeface="Arial" pitchFamily="2"/>
            </a:endParaRPr>
          </a:p>
        </p:txBody>
      </p:sp>
      <p:sp>
        <p:nvSpPr>
          <p:cNvPr id="48" name="ZoneTexte 50">
            <a:extLst>
              <a:ext uri="{FF2B5EF4-FFF2-40B4-BE49-F238E27FC236}">
                <a16:creationId xmlns:a16="http://schemas.microsoft.com/office/drawing/2014/main" id="{02F97EB1-EBB4-845A-08B8-F3276F219F1D}"/>
              </a:ext>
            </a:extLst>
          </p:cNvPr>
          <p:cNvSpPr/>
          <p:nvPr/>
        </p:nvSpPr>
        <p:spPr>
          <a:xfrm>
            <a:off x="5980032" y="6842279"/>
            <a:ext cx="372195" cy="34107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dirty="0"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21</a:t>
            </a:r>
            <a:endParaRPr lang="fr-FR" sz="1400" b="0" i="0" u="none" strike="noStrike" kern="1200" spc="0" dirty="0">
              <a:ln>
                <a:noFill/>
              </a:ln>
              <a:solidFill>
                <a:srgbClr val="000000"/>
              </a:solidFill>
              <a:latin typeface="Comic Sans MS" pitchFamily="66"/>
              <a:ea typeface="Microsoft YaHei" pitchFamily="2"/>
              <a:cs typeface="Arial" pitchFamily="2"/>
            </a:endParaRPr>
          </a:p>
        </p:txBody>
      </p:sp>
      <p:sp>
        <p:nvSpPr>
          <p:cNvPr id="76" name="ZoneTexte 1">
            <a:extLst>
              <a:ext uri="{FF2B5EF4-FFF2-40B4-BE49-F238E27FC236}">
                <a16:creationId xmlns:a16="http://schemas.microsoft.com/office/drawing/2014/main" id="{9ACF26A0-4D4D-D3C5-B11D-3CE9CE14D8D4}"/>
              </a:ext>
            </a:extLst>
          </p:cNvPr>
          <p:cNvSpPr/>
          <p:nvPr/>
        </p:nvSpPr>
        <p:spPr>
          <a:xfrm>
            <a:off x="1183320" y="9698760"/>
            <a:ext cx="999000" cy="250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50" b="0" i="1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34"/>
                <a:ea typeface="Microsoft YaHei" pitchFamily="2"/>
                <a:cs typeface="Calibri" pitchFamily="34"/>
              </a:rPr>
              <a:t>profissime.com</a:t>
            </a:r>
          </a:p>
        </p:txBody>
      </p:sp>
      <p:sp>
        <p:nvSpPr>
          <p:cNvPr id="77" name="ZoneTexte 9">
            <a:extLst>
              <a:ext uri="{FF2B5EF4-FFF2-40B4-BE49-F238E27FC236}">
                <a16:creationId xmlns:a16="http://schemas.microsoft.com/office/drawing/2014/main" id="{D9B5CF3D-308B-5AE9-291E-721665619B83}"/>
              </a:ext>
            </a:extLst>
          </p:cNvPr>
          <p:cNvSpPr/>
          <p:nvPr/>
        </p:nvSpPr>
        <p:spPr>
          <a:xfrm>
            <a:off x="2288200" y="8624872"/>
            <a:ext cx="350137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b="0" i="1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A4</a:t>
            </a:r>
          </a:p>
        </p:txBody>
      </p:sp>
      <p:sp>
        <p:nvSpPr>
          <p:cNvPr id="78" name="ZoneTexte 21">
            <a:extLst>
              <a:ext uri="{FF2B5EF4-FFF2-40B4-BE49-F238E27FC236}">
                <a16:creationId xmlns:a16="http://schemas.microsoft.com/office/drawing/2014/main" id="{4D68F76C-22EF-36AD-4210-DB0871F64053}"/>
              </a:ext>
            </a:extLst>
          </p:cNvPr>
          <p:cNvSpPr/>
          <p:nvPr/>
        </p:nvSpPr>
        <p:spPr>
          <a:xfrm rot="20096665">
            <a:off x="5334596" y="5619187"/>
            <a:ext cx="352830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b="0" i="1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C4</a:t>
            </a:r>
          </a:p>
        </p:txBody>
      </p:sp>
      <p:sp>
        <p:nvSpPr>
          <p:cNvPr id="79" name="ZoneTexte 24">
            <a:extLst>
              <a:ext uri="{FF2B5EF4-FFF2-40B4-BE49-F238E27FC236}">
                <a16:creationId xmlns:a16="http://schemas.microsoft.com/office/drawing/2014/main" id="{ADED9583-AE0E-D9E9-99E3-8CF362B57B75}"/>
              </a:ext>
            </a:extLst>
          </p:cNvPr>
          <p:cNvSpPr/>
          <p:nvPr/>
        </p:nvSpPr>
        <p:spPr>
          <a:xfrm rot="972083">
            <a:off x="4100560" y="4318607"/>
            <a:ext cx="350137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i="1" dirty="0"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B4</a:t>
            </a:r>
            <a:endParaRPr lang="fr-FR" sz="1000" b="0" i="1" u="none" strike="noStrike" kern="1200" spc="0" dirty="0">
              <a:ln>
                <a:noFill/>
              </a:ln>
              <a:solidFill>
                <a:srgbClr val="000000"/>
              </a:solidFill>
              <a:latin typeface="Arial Rounded MT Bold" pitchFamily="34"/>
              <a:ea typeface="Microsoft YaHei" pitchFamily="2"/>
              <a:cs typeface="Arial" pitchFamily="2"/>
            </a:endParaRPr>
          </a:p>
        </p:txBody>
      </p:sp>
      <p:sp>
        <p:nvSpPr>
          <p:cNvPr id="80" name="ZoneTexte 49">
            <a:extLst>
              <a:ext uri="{FF2B5EF4-FFF2-40B4-BE49-F238E27FC236}">
                <a16:creationId xmlns:a16="http://schemas.microsoft.com/office/drawing/2014/main" id="{BC14E59E-1CFD-C904-1D83-BDF53FBF6478}"/>
              </a:ext>
            </a:extLst>
          </p:cNvPr>
          <p:cNvSpPr/>
          <p:nvPr/>
        </p:nvSpPr>
        <p:spPr>
          <a:xfrm>
            <a:off x="5587409" y="5846393"/>
            <a:ext cx="400920" cy="34107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72</a:t>
            </a:r>
          </a:p>
        </p:txBody>
      </p:sp>
      <p:sp>
        <p:nvSpPr>
          <p:cNvPr id="81" name="ZoneTexte 49">
            <a:extLst>
              <a:ext uri="{FF2B5EF4-FFF2-40B4-BE49-F238E27FC236}">
                <a16:creationId xmlns:a16="http://schemas.microsoft.com/office/drawing/2014/main" id="{49BD24D9-F864-0F87-F8BD-0C795BC6CD21}"/>
              </a:ext>
            </a:extLst>
          </p:cNvPr>
          <p:cNvSpPr/>
          <p:nvPr/>
        </p:nvSpPr>
        <p:spPr>
          <a:xfrm>
            <a:off x="3473277" y="8409403"/>
            <a:ext cx="400920" cy="34107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dirty="0"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80</a:t>
            </a:r>
            <a:endParaRPr lang="fr-FR" sz="1400" b="0" i="0" u="none" strike="noStrike" kern="1200" spc="0" dirty="0">
              <a:ln>
                <a:noFill/>
              </a:ln>
              <a:solidFill>
                <a:srgbClr val="000000"/>
              </a:solidFill>
              <a:latin typeface="Comic Sans MS" pitchFamily="66"/>
              <a:ea typeface="Microsoft YaHei" pitchFamily="2"/>
              <a:cs typeface="Arial" pitchFamily="2"/>
            </a:endParaRPr>
          </a:p>
        </p:txBody>
      </p:sp>
      <p:sp>
        <p:nvSpPr>
          <p:cNvPr id="82" name="Ellipse 81">
            <a:extLst>
              <a:ext uri="{FF2B5EF4-FFF2-40B4-BE49-F238E27FC236}">
                <a16:creationId xmlns:a16="http://schemas.microsoft.com/office/drawing/2014/main" id="{D5499CB6-0025-0AAC-F252-D6E443A8338E}"/>
              </a:ext>
            </a:extLst>
          </p:cNvPr>
          <p:cNvSpPr/>
          <p:nvPr/>
        </p:nvSpPr>
        <p:spPr>
          <a:xfrm>
            <a:off x="585216" y="4544568"/>
            <a:ext cx="598104" cy="576072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3" name="ZoneTexte 43">
            <a:extLst>
              <a:ext uri="{FF2B5EF4-FFF2-40B4-BE49-F238E27FC236}">
                <a16:creationId xmlns:a16="http://schemas.microsoft.com/office/drawing/2014/main" id="{9DD67161-F2FC-85D2-5380-9DD2C8BBA08A}"/>
              </a:ext>
            </a:extLst>
          </p:cNvPr>
          <p:cNvSpPr/>
          <p:nvPr/>
        </p:nvSpPr>
        <p:spPr>
          <a:xfrm>
            <a:off x="2321082" y="6761450"/>
            <a:ext cx="400920" cy="34107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dirty="0"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56</a:t>
            </a:r>
            <a:endParaRPr lang="fr-FR" sz="1400" b="0" i="0" u="none" strike="noStrike" kern="1200" spc="0" dirty="0">
              <a:ln>
                <a:noFill/>
              </a:ln>
              <a:solidFill>
                <a:srgbClr val="000000"/>
              </a:solidFill>
              <a:latin typeface="Comic Sans MS" pitchFamily="66"/>
              <a:ea typeface="Microsoft YaHei" pitchFamily="2"/>
              <a:cs typeface="Arial" pitchFamily="2"/>
            </a:endParaRPr>
          </a:p>
        </p:txBody>
      </p:sp>
      <p:sp>
        <p:nvSpPr>
          <p:cNvPr id="84" name="Ellipse 83">
            <a:extLst>
              <a:ext uri="{FF2B5EF4-FFF2-40B4-BE49-F238E27FC236}">
                <a16:creationId xmlns:a16="http://schemas.microsoft.com/office/drawing/2014/main" id="{95E7E18C-15CF-4D1C-5EB6-73B341E2C971}"/>
              </a:ext>
            </a:extLst>
          </p:cNvPr>
          <p:cNvSpPr/>
          <p:nvPr/>
        </p:nvSpPr>
        <p:spPr>
          <a:xfrm>
            <a:off x="2217859" y="6648975"/>
            <a:ext cx="598104" cy="576072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ZoneTexte 43">
            <a:extLst>
              <a:ext uri="{FF2B5EF4-FFF2-40B4-BE49-F238E27FC236}">
                <a16:creationId xmlns:a16="http://schemas.microsoft.com/office/drawing/2014/main" id="{038E5A8E-DE08-9536-E222-1CF9E57B209B}"/>
              </a:ext>
            </a:extLst>
          </p:cNvPr>
          <p:cNvSpPr/>
          <p:nvPr/>
        </p:nvSpPr>
        <p:spPr>
          <a:xfrm>
            <a:off x="4027979" y="4607205"/>
            <a:ext cx="291340" cy="34107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dirty="0"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3</a:t>
            </a:r>
            <a:endParaRPr lang="fr-FR" sz="1400" b="0" i="0" u="none" strike="noStrike" kern="1200" spc="0" dirty="0">
              <a:ln>
                <a:noFill/>
              </a:ln>
              <a:solidFill>
                <a:srgbClr val="000000"/>
              </a:solidFill>
              <a:latin typeface="Comic Sans MS" pitchFamily="66"/>
              <a:ea typeface="Microsoft YaHei" pitchFamily="2"/>
              <a:cs typeface="Arial" pitchFamily="2"/>
            </a:endParaRPr>
          </a:p>
        </p:txBody>
      </p:sp>
      <p:sp>
        <p:nvSpPr>
          <p:cNvPr id="86" name="Ellipse 85">
            <a:extLst>
              <a:ext uri="{FF2B5EF4-FFF2-40B4-BE49-F238E27FC236}">
                <a16:creationId xmlns:a16="http://schemas.microsoft.com/office/drawing/2014/main" id="{E448C9FE-8F8E-1D87-4967-ACBCD14BA0EE}"/>
              </a:ext>
            </a:extLst>
          </p:cNvPr>
          <p:cNvSpPr/>
          <p:nvPr/>
        </p:nvSpPr>
        <p:spPr>
          <a:xfrm>
            <a:off x="3869892" y="4494730"/>
            <a:ext cx="598104" cy="576072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Ellipse 86">
            <a:extLst>
              <a:ext uri="{FF2B5EF4-FFF2-40B4-BE49-F238E27FC236}">
                <a16:creationId xmlns:a16="http://schemas.microsoft.com/office/drawing/2014/main" id="{CC79F542-0366-7020-2965-139C1C178BE2}"/>
              </a:ext>
            </a:extLst>
          </p:cNvPr>
          <p:cNvSpPr/>
          <p:nvPr/>
        </p:nvSpPr>
        <p:spPr>
          <a:xfrm>
            <a:off x="5854187" y="6724781"/>
            <a:ext cx="598104" cy="576072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Ellipse 87">
            <a:extLst>
              <a:ext uri="{FF2B5EF4-FFF2-40B4-BE49-F238E27FC236}">
                <a16:creationId xmlns:a16="http://schemas.microsoft.com/office/drawing/2014/main" id="{D5766A6F-F043-9091-6201-626A94FBF7BF}"/>
              </a:ext>
            </a:extLst>
          </p:cNvPr>
          <p:cNvSpPr/>
          <p:nvPr/>
        </p:nvSpPr>
        <p:spPr>
          <a:xfrm>
            <a:off x="186557" y="7318752"/>
            <a:ext cx="598104" cy="576072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Ellipse 88">
            <a:extLst>
              <a:ext uri="{FF2B5EF4-FFF2-40B4-BE49-F238E27FC236}">
                <a16:creationId xmlns:a16="http://schemas.microsoft.com/office/drawing/2014/main" id="{659E9DB4-3D1A-2314-987A-9826B2779F6E}"/>
              </a:ext>
            </a:extLst>
          </p:cNvPr>
          <p:cNvSpPr/>
          <p:nvPr/>
        </p:nvSpPr>
        <p:spPr>
          <a:xfrm>
            <a:off x="5477040" y="5734396"/>
            <a:ext cx="598104" cy="576072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Ellipse 89">
            <a:extLst>
              <a:ext uri="{FF2B5EF4-FFF2-40B4-BE49-F238E27FC236}">
                <a16:creationId xmlns:a16="http://schemas.microsoft.com/office/drawing/2014/main" id="{A293C6D2-74CE-8F83-D60F-FF298B9360E3}"/>
              </a:ext>
            </a:extLst>
          </p:cNvPr>
          <p:cNvSpPr/>
          <p:nvPr/>
        </p:nvSpPr>
        <p:spPr>
          <a:xfrm>
            <a:off x="3372413" y="8291905"/>
            <a:ext cx="598104" cy="576072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4" name="Image 93">
            <a:extLst>
              <a:ext uri="{FF2B5EF4-FFF2-40B4-BE49-F238E27FC236}">
                <a16:creationId xmlns:a16="http://schemas.microsoft.com/office/drawing/2014/main" id="{39832AD0-7D19-E356-A861-8E956C089F6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>
            <a:off x="143599" y="5910416"/>
            <a:ext cx="1130571" cy="165213"/>
          </a:xfrm>
          <a:prstGeom prst="rect">
            <a:avLst/>
          </a:prstGeom>
        </p:spPr>
      </p:pic>
      <p:pic>
        <p:nvPicPr>
          <p:cNvPr id="95" name="Image 94">
            <a:extLst>
              <a:ext uri="{FF2B5EF4-FFF2-40B4-BE49-F238E27FC236}">
                <a16:creationId xmlns:a16="http://schemas.microsoft.com/office/drawing/2014/main" id="{8866CE00-67D5-EB04-B9C3-B913473863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2181058" y="4637757"/>
            <a:ext cx="165100" cy="178323"/>
          </a:xfrm>
          <a:prstGeom prst="rect">
            <a:avLst/>
          </a:prstGeom>
        </p:spPr>
      </p:pic>
      <p:sp>
        <p:nvSpPr>
          <p:cNvPr id="97" name="Rectangle 96">
            <a:extLst>
              <a:ext uri="{FF2B5EF4-FFF2-40B4-BE49-F238E27FC236}">
                <a16:creationId xmlns:a16="http://schemas.microsoft.com/office/drawing/2014/main" id="{626E694B-1BDB-9A55-2416-DD1C1762DC35}"/>
              </a:ext>
            </a:extLst>
          </p:cNvPr>
          <p:cNvSpPr/>
          <p:nvPr/>
        </p:nvSpPr>
        <p:spPr>
          <a:xfrm>
            <a:off x="102960" y="5866609"/>
            <a:ext cx="1645373" cy="118903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8" name="Image 97">
            <a:extLst>
              <a:ext uri="{FF2B5EF4-FFF2-40B4-BE49-F238E27FC236}">
                <a16:creationId xmlns:a16="http://schemas.microsoft.com/office/drawing/2014/main" id="{67F38997-0450-B703-9D35-DCB1A9D725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>
            <a:off x="122120" y="6088174"/>
            <a:ext cx="1130571" cy="165213"/>
          </a:xfrm>
          <a:prstGeom prst="rect">
            <a:avLst/>
          </a:prstGeom>
        </p:spPr>
      </p:pic>
      <p:pic>
        <p:nvPicPr>
          <p:cNvPr id="99" name="Image 98">
            <a:extLst>
              <a:ext uri="{FF2B5EF4-FFF2-40B4-BE49-F238E27FC236}">
                <a16:creationId xmlns:a16="http://schemas.microsoft.com/office/drawing/2014/main" id="{ADC085A2-A47C-C994-8DF9-0D94ADDCC54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>
            <a:off x="124813" y="6265932"/>
            <a:ext cx="1130571" cy="165213"/>
          </a:xfrm>
          <a:prstGeom prst="rect">
            <a:avLst/>
          </a:prstGeom>
        </p:spPr>
      </p:pic>
      <p:pic>
        <p:nvPicPr>
          <p:cNvPr id="100" name="Image 99">
            <a:extLst>
              <a:ext uri="{FF2B5EF4-FFF2-40B4-BE49-F238E27FC236}">
                <a16:creationId xmlns:a16="http://schemas.microsoft.com/office/drawing/2014/main" id="{A6A404D6-A1C2-7883-C857-901A845E776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>
            <a:off x="118258" y="6459032"/>
            <a:ext cx="1130571" cy="165213"/>
          </a:xfrm>
          <a:prstGeom prst="rect">
            <a:avLst/>
          </a:prstGeom>
        </p:spPr>
      </p:pic>
      <p:pic>
        <p:nvPicPr>
          <p:cNvPr id="101" name="Image 100">
            <a:extLst>
              <a:ext uri="{FF2B5EF4-FFF2-40B4-BE49-F238E27FC236}">
                <a16:creationId xmlns:a16="http://schemas.microsoft.com/office/drawing/2014/main" id="{6A43C81D-0340-507C-9111-6567E602BD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>
            <a:off x="124811" y="6646773"/>
            <a:ext cx="1130571" cy="165213"/>
          </a:xfrm>
          <a:prstGeom prst="rect">
            <a:avLst/>
          </a:prstGeom>
        </p:spPr>
      </p:pic>
      <p:pic>
        <p:nvPicPr>
          <p:cNvPr id="102" name="Image 101">
            <a:extLst>
              <a:ext uri="{FF2B5EF4-FFF2-40B4-BE49-F238E27FC236}">
                <a16:creationId xmlns:a16="http://schemas.microsoft.com/office/drawing/2014/main" id="{54331A9E-6AE2-B7B5-C285-2BA43AF4C4B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>
            <a:off x="123153" y="6840090"/>
            <a:ext cx="1130571" cy="165213"/>
          </a:xfrm>
          <a:prstGeom prst="rect">
            <a:avLst/>
          </a:prstGeom>
        </p:spPr>
      </p:pic>
      <p:pic>
        <p:nvPicPr>
          <p:cNvPr id="103" name="Image 102">
            <a:extLst>
              <a:ext uri="{FF2B5EF4-FFF2-40B4-BE49-F238E27FC236}">
                <a16:creationId xmlns:a16="http://schemas.microsoft.com/office/drawing/2014/main" id="{F41066FA-4EA0-2547-87F0-AAB0EBB648B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824168" y="6386536"/>
            <a:ext cx="1130571" cy="165213"/>
          </a:xfrm>
          <a:prstGeom prst="rect">
            <a:avLst/>
          </a:prstGeom>
        </p:spPr>
      </p:pic>
      <p:pic>
        <p:nvPicPr>
          <p:cNvPr id="104" name="Image 103">
            <a:extLst>
              <a:ext uri="{FF2B5EF4-FFF2-40B4-BE49-F238E27FC236}">
                <a16:creationId xmlns:a16="http://schemas.microsoft.com/office/drawing/2014/main" id="{34876504-6821-D4E3-4D2F-9B50A95A1BD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1032619" y="6393487"/>
            <a:ext cx="1130571" cy="165213"/>
          </a:xfrm>
          <a:prstGeom prst="rect">
            <a:avLst/>
          </a:prstGeom>
        </p:spPr>
      </p:pic>
      <p:sp>
        <p:nvSpPr>
          <p:cNvPr id="105" name="Rectangle 104">
            <a:extLst>
              <a:ext uri="{FF2B5EF4-FFF2-40B4-BE49-F238E27FC236}">
                <a16:creationId xmlns:a16="http://schemas.microsoft.com/office/drawing/2014/main" id="{76582FDC-363E-913E-7272-88081E2038D9}"/>
              </a:ext>
            </a:extLst>
          </p:cNvPr>
          <p:cNvSpPr/>
          <p:nvPr/>
        </p:nvSpPr>
        <p:spPr>
          <a:xfrm>
            <a:off x="1643145" y="4200232"/>
            <a:ext cx="1645373" cy="118903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6" name="Image 105">
            <a:extLst>
              <a:ext uri="{FF2B5EF4-FFF2-40B4-BE49-F238E27FC236}">
                <a16:creationId xmlns:a16="http://schemas.microsoft.com/office/drawing/2014/main" id="{7A1A2DD2-401A-65B3-FD9C-FC1869E517A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2333458" y="4790157"/>
            <a:ext cx="165100" cy="178323"/>
          </a:xfrm>
          <a:prstGeom prst="rect">
            <a:avLst/>
          </a:prstGeom>
        </p:spPr>
      </p:pic>
      <p:pic>
        <p:nvPicPr>
          <p:cNvPr id="107" name="Image 106">
            <a:extLst>
              <a:ext uri="{FF2B5EF4-FFF2-40B4-BE49-F238E27FC236}">
                <a16:creationId xmlns:a16="http://schemas.microsoft.com/office/drawing/2014/main" id="{7BF8D730-3EA8-5179-5BB8-071F81D994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2579482" y="4635137"/>
            <a:ext cx="165100" cy="178323"/>
          </a:xfrm>
          <a:prstGeom prst="rect">
            <a:avLst/>
          </a:prstGeom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3C620173-2FBB-7FAA-4050-6100B825052A}"/>
              </a:ext>
            </a:extLst>
          </p:cNvPr>
          <p:cNvSpPr/>
          <p:nvPr/>
        </p:nvSpPr>
        <p:spPr>
          <a:xfrm>
            <a:off x="3407396" y="5280105"/>
            <a:ext cx="1645373" cy="118903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9" name="Image 108">
            <a:extLst>
              <a:ext uri="{FF2B5EF4-FFF2-40B4-BE49-F238E27FC236}">
                <a16:creationId xmlns:a16="http://schemas.microsoft.com/office/drawing/2014/main" id="{468F56E6-9894-0600-9B5A-991BA69FA1B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2961130" y="5791532"/>
            <a:ext cx="1130571" cy="165213"/>
          </a:xfrm>
          <a:prstGeom prst="rect">
            <a:avLst/>
          </a:prstGeom>
        </p:spPr>
      </p:pic>
      <p:pic>
        <p:nvPicPr>
          <p:cNvPr id="110" name="Image 109">
            <a:extLst>
              <a:ext uri="{FF2B5EF4-FFF2-40B4-BE49-F238E27FC236}">
                <a16:creationId xmlns:a16="http://schemas.microsoft.com/office/drawing/2014/main" id="{45C0F94A-B574-1284-0687-3A83C50B57A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3169581" y="5798483"/>
            <a:ext cx="1130571" cy="165213"/>
          </a:xfrm>
          <a:prstGeom prst="rect">
            <a:avLst/>
          </a:prstGeom>
        </p:spPr>
      </p:pic>
      <p:pic>
        <p:nvPicPr>
          <p:cNvPr id="111" name="Image 110">
            <a:extLst>
              <a:ext uri="{FF2B5EF4-FFF2-40B4-BE49-F238E27FC236}">
                <a16:creationId xmlns:a16="http://schemas.microsoft.com/office/drawing/2014/main" id="{565639C1-3CE0-DF5A-203E-457D3D7795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3370326" y="5792233"/>
            <a:ext cx="1130571" cy="165213"/>
          </a:xfrm>
          <a:prstGeom prst="rect">
            <a:avLst/>
          </a:prstGeom>
        </p:spPr>
      </p:pic>
      <p:pic>
        <p:nvPicPr>
          <p:cNvPr id="112" name="Image 111">
            <a:extLst>
              <a:ext uri="{FF2B5EF4-FFF2-40B4-BE49-F238E27FC236}">
                <a16:creationId xmlns:a16="http://schemas.microsoft.com/office/drawing/2014/main" id="{C0022138-613F-4812-90AA-E2AF001144C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3578777" y="5799184"/>
            <a:ext cx="1130571" cy="165213"/>
          </a:xfrm>
          <a:prstGeom prst="rect">
            <a:avLst/>
          </a:prstGeom>
        </p:spPr>
      </p:pic>
      <p:pic>
        <p:nvPicPr>
          <p:cNvPr id="113" name="Image 112">
            <a:extLst>
              <a:ext uri="{FF2B5EF4-FFF2-40B4-BE49-F238E27FC236}">
                <a16:creationId xmlns:a16="http://schemas.microsoft.com/office/drawing/2014/main" id="{4B78892E-1637-DF91-7EE6-B5BAB7722FC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3779522" y="5798482"/>
            <a:ext cx="1130571" cy="165213"/>
          </a:xfrm>
          <a:prstGeom prst="rect">
            <a:avLst/>
          </a:prstGeom>
        </p:spPr>
      </p:pic>
      <p:pic>
        <p:nvPicPr>
          <p:cNvPr id="114" name="Image 113">
            <a:extLst>
              <a:ext uri="{FF2B5EF4-FFF2-40B4-BE49-F238E27FC236}">
                <a16:creationId xmlns:a16="http://schemas.microsoft.com/office/drawing/2014/main" id="{56A85082-78D9-8E62-86DD-E2B748BB8F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3987973" y="5805433"/>
            <a:ext cx="1130571" cy="165213"/>
          </a:xfrm>
          <a:prstGeom prst="rect">
            <a:avLst/>
          </a:prstGeom>
        </p:spPr>
      </p:pic>
      <p:pic>
        <p:nvPicPr>
          <p:cNvPr id="115" name="Image 114">
            <a:extLst>
              <a:ext uri="{FF2B5EF4-FFF2-40B4-BE49-F238E27FC236}">
                <a16:creationId xmlns:a16="http://schemas.microsoft.com/office/drawing/2014/main" id="{AE19791E-8487-788F-A4F7-C0A78A925B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4180948" y="5797318"/>
            <a:ext cx="1130571" cy="165213"/>
          </a:xfrm>
          <a:prstGeom prst="rect">
            <a:avLst/>
          </a:prstGeom>
        </p:spPr>
      </p:pic>
      <p:pic>
        <p:nvPicPr>
          <p:cNvPr id="117" name="Image 116">
            <a:extLst>
              <a:ext uri="{FF2B5EF4-FFF2-40B4-BE49-F238E27FC236}">
                <a16:creationId xmlns:a16="http://schemas.microsoft.com/office/drawing/2014/main" id="{1CC461D4-FA42-07D6-7A4D-B63D9DC3BA9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4845638" y="5573134"/>
            <a:ext cx="165100" cy="178323"/>
          </a:xfrm>
          <a:prstGeom prst="rect">
            <a:avLst/>
          </a:prstGeom>
        </p:spPr>
      </p:pic>
      <p:pic>
        <p:nvPicPr>
          <p:cNvPr id="118" name="Image 117">
            <a:extLst>
              <a:ext uri="{FF2B5EF4-FFF2-40B4-BE49-F238E27FC236}">
                <a16:creationId xmlns:a16="http://schemas.microsoft.com/office/drawing/2014/main" id="{A23C62AC-BA85-D75A-6919-37DFD210B4A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4845638" y="5825974"/>
            <a:ext cx="165100" cy="178323"/>
          </a:xfrm>
          <a:prstGeom prst="rect">
            <a:avLst/>
          </a:prstGeom>
        </p:spPr>
      </p:pic>
      <p:sp>
        <p:nvSpPr>
          <p:cNvPr id="119" name="Rectangle 118">
            <a:extLst>
              <a:ext uri="{FF2B5EF4-FFF2-40B4-BE49-F238E27FC236}">
                <a16:creationId xmlns:a16="http://schemas.microsoft.com/office/drawing/2014/main" id="{2C6259C7-7719-4AB5-928B-128D1C7D7EC0}"/>
              </a:ext>
            </a:extLst>
          </p:cNvPr>
          <p:cNvSpPr/>
          <p:nvPr/>
        </p:nvSpPr>
        <p:spPr>
          <a:xfrm>
            <a:off x="1044593" y="7454773"/>
            <a:ext cx="1645373" cy="118903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0" name="Image 119">
            <a:extLst>
              <a:ext uri="{FF2B5EF4-FFF2-40B4-BE49-F238E27FC236}">
                <a16:creationId xmlns:a16="http://schemas.microsoft.com/office/drawing/2014/main" id="{E53F4941-D2CE-6787-ACBA-20D2AA8214D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627080" y="7963309"/>
            <a:ext cx="1130571" cy="165213"/>
          </a:xfrm>
          <a:prstGeom prst="rect">
            <a:avLst/>
          </a:prstGeom>
        </p:spPr>
      </p:pic>
      <p:pic>
        <p:nvPicPr>
          <p:cNvPr id="121" name="Image 120">
            <a:extLst>
              <a:ext uri="{FF2B5EF4-FFF2-40B4-BE49-F238E27FC236}">
                <a16:creationId xmlns:a16="http://schemas.microsoft.com/office/drawing/2014/main" id="{B9492ED8-B6CC-A593-A99A-405B7F2452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835531" y="7970260"/>
            <a:ext cx="1130571" cy="165213"/>
          </a:xfrm>
          <a:prstGeom prst="rect">
            <a:avLst/>
          </a:prstGeom>
        </p:spPr>
      </p:pic>
      <p:pic>
        <p:nvPicPr>
          <p:cNvPr id="122" name="Image 121">
            <a:extLst>
              <a:ext uri="{FF2B5EF4-FFF2-40B4-BE49-F238E27FC236}">
                <a16:creationId xmlns:a16="http://schemas.microsoft.com/office/drawing/2014/main" id="{52774405-5BCD-E88F-FE11-1FEDFA83B50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1036276" y="7964010"/>
            <a:ext cx="1130571" cy="165213"/>
          </a:xfrm>
          <a:prstGeom prst="rect">
            <a:avLst/>
          </a:prstGeom>
        </p:spPr>
      </p:pic>
      <p:pic>
        <p:nvPicPr>
          <p:cNvPr id="123" name="Image 122">
            <a:extLst>
              <a:ext uri="{FF2B5EF4-FFF2-40B4-BE49-F238E27FC236}">
                <a16:creationId xmlns:a16="http://schemas.microsoft.com/office/drawing/2014/main" id="{D9A83DF8-C95D-F3E4-091C-AC20A53D80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1244727" y="7970961"/>
            <a:ext cx="1130571" cy="165213"/>
          </a:xfrm>
          <a:prstGeom prst="rect">
            <a:avLst/>
          </a:prstGeom>
        </p:spPr>
      </p:pic>
      <p:pic>
        <p:nvPicPr>
          <p:cNvPr id="124" name="Image 123">
            <a:extLst>
              <a:ext uri="{FF2B5EF4-FFF2-40B4-BE49-F238E27FC236}">
                <a16:creationId xmlns:a16="http://schemas.microsoft.com/office/drawing/2014/main" id="{E166FF5C-2D25-D049-8A16-9FDABFA2C50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1445472" y="7970259"/>
            <a:ext cx="1130571" cy="165213"/>
          </a:xfrm>
          <a:prstGeom prst="rect">
            <a:avLst/>
          </a:prstGeom>
        </p:spPr>
      </p:pic>
      <p:pic>
        <p:nvPicPr>
          <p:cNvPr id="125" name="Image 124">
            <a:extLst>
              <a:ext uri="{FF2B5EF4-FFF2-40B4-BE49-F238E27FC236}">
                <a16:creationId xmlns:a16="http://schemas.microsoft.com/office/drawing/2014/main" id="{23BB6375-B5E4-40DC-2285-49FBC2DBF33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2152551" y="7527695"/>
            <a:ext cx="165100" cy="178323"/>
          </a:xfrm>
          <a:prstGeom prst="rect">
            <a:avLst/>
          </a:prstGeom>
        </p:spPr>
      </p:pic>
      <p:pic>
        <p:nvPicPr>
          <p:cNvPr id="126" name="Image 125">
            <a:extLst>
              <a:ext uri="{FF2B5EF4-FFF2-40B4-BE49-F238E27FC236}">
                <a16:creationId xmlns:a16="http://schemas.microsoft.com/office/drawing/2014/main" id="{08589B18-F6DB-9F8C-8641-80D378F9908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2152551" y="7780535"/>
            <a:ext cx="165100" cy="178323"/>
          </a:xfrm>
          <a:prstGeom prst="rect">
            <a:avLst/>
          </a:prstGeom>
        </p:spPr>
      </p:pic>
      <p:pic>
        <p:nvPicPr>
          <p:cNvPr id="127" name="Image 126">
            <a:extLst>
              <a:ext uri="{FF2B5EF4-FFF2-40B4-BE49-F238E27FC236}">
                <a16:creationId xmlns:a16="http://schemas.microsoft.com/office/drawing/2014/main" id="{1028DA2D-517F-F4E6-3957-4596909CF9B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2383644" y="7723204"/>
            <a:ext cx="165100" cy="178323"/>
          </a:xfrm>
          <a:prstGeom prst="rect">
            <a:avLst/>
          </a:prstGeom>
        </p:spPr>
      </p:pic>
      <p:pic>
        <p:nvPicPr>
          <p:cNvPr id="128" name="Image 127">
            <a:extLst>
              <a:ext uri="{FF2B5EF4-FFF2-40B4-BE49-F238E27FC236}">
                <a16:creationId xmlns:a16="http://schemas.microsoft.com/office/drawing/2014/main" id="{8FB929FA-C729-7FF1-D1FB-5B0723106C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2383644" y="7976044"/>
            <a:ext cx="165100" cy="178323"/>
          </a:xfrm>
          <a:prstGeom prst="rect">
            <a:avLst/>
          </a:prstGeom>
        </p:spPr>
      </p:pic>
      <p:pic>
        <p:nvPicPr>
          <p:cNvPr id="129" name="Image 128">
            <a:extLst>
              <a:ext uri="{FF2B5EF4-FFF2-40B4-BE49-F238E27FC236}">
                <a16:creationId xmlns:a16="http://schemas.microsoft.com/office/drawing/2014/main" id="{0C16E331-E38D-7D2F-152D-257D87D92DA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2152551" y="8063611"/>
            <a:ext cx="165100" cy="178323"/>
          </a:xfrm>
          <a:prstGeom prst="rect">
            <a:avLst/>
          </a:prstGeom>
        </p:spPr>
      </p:pic>
      <p:pic>
        <p:nvPicPr>
          <p:cNvPr id="130" name="Image 129">
            <a:extLst>
              <a:ext uri="{FF2B5EF4-FFF2-40B4-BE49-F238E27FC236}">
                <a16:creationId xmlns:a16="http://schemas.microsoft.com/office/drawing/2014/main" id="{51DE7812-677E-E1B8-3B42-D8E946EDC5F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2152551" y="8316451"/>
            <a:ext cx="165100" cy="178323"/>
          </a:xfrm>
          <a:prstGeom prst="rect">
            <a:avLst/>
          </a:prstGeom>
        </p:spPr>
      </p:pic>
      <p:sp>
        <p:nvSpPr>
          <p:cNvPr id="131" name="Rectangle 130">
            <a:extLst>
              <a:ext uri="{FF2B5EF4-FFF2-40B4-BE49-F238E27FC236}">
                <a16:creationId xmlns:a16="http://schemas.microsoft.com/office/drawing/2014/main" id="{881E8717-E994-1D76-DD51-E461BEEBAD5A}"/>
              </a:ext>
            </a:extLst>
          </p:cNvPr>
          <p:cNvSpPr/>
          <p:nvPr/>
        </p:nvSpPr>
        <p:spPr>
          <a:xfrm>
            <a:off x="3071166" y="6815498"/>
            <a:ext cx="1645373" cy="118903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2" name="Image 131">
            <a:extLst>
              <a:ext uri="{FF2B5EF4-FFF2-40B4-BE49-F238E27FC236}">
                <a16:creationId xmlns:a16="http://schemas.microsoft.com/office/drawing/2014/main" id="{3EE70725-FAD4-944F-01BA-E6986E10BE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>
            <a:off x="3094166" y="6873571"/>
            <a:ext cx="1130571" cy="165213"/>
          </a:xfrm>
          <a:prstGeom prst="rect">
            <a:avLst/>
          </a:prstGeom>
        </p:spPr>
      </p:pic>
      <p:pic>
        <p:nvPicPr>
          <p:cNvPr id="133" name="Image 132">
            <a:extLst>
              <a:ext uri="{FF2B5EF4-FFF2-40B4-BE49-F238E27FC236}">
                <a16:creationId xmlns:a16="http://schemas.microsoft.com/office/drawing/2014/main" id="{1967FFCA-6A64-A738-435D-FF4A1366D48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>
            <a:off x="3094164" y="7502536"/>
            <a:ext cx="1130571" cy="165213"/>
          </a:xfrm>
          <a:prstGeom prst="rect">
            <a:avLst/>
          </a:prstGeom>
        </p:spPr>
      </p:pic>
      <p:pic>
        <p:nvPicPr>
          <p:cNvPr id="134" name="Image 133">
            <a:extLst>
              <a:ext uri="{FF2B5EF4-FFF2-40B4-BE49-F238E27FC236}">
                <a16:creationId xmlns:a16="http://schemas.microsoft.com/office/drawing/2014/main" id="{8EDF4858-425C-5044-1684-3D8031BE377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>
            <a:off x="3105582" y="7289215"/>
            <a:ext cx="1130571" cy="165213"/>
          </a:xfrm>
          <a:prstGeom prst="rect">
            <a:avLst/>
          </a:prstGeom>
        </p:spPr>
      </p:pic>
      <p:pic>
        <p:nvPicPr>
          <p:cNvPr id="135" name="Image 134">
            <a:extLst>
              <a:ext uri="{FF2B5EF4-FFF2-40B4-BE49-F238E27FC236}">
                <a16:creationId xmlns:a16="http://schemas.microsoft.com/office/drawing/2014/main" id="{57CB68D7-E39C-3B9C-6A3C-EF5120B3067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>
            <a:off x="3094165" y="7074653"/>
            <a:ext cx="1130571" cy="165213"/>
          </a:xfrm>
          <a:prstGeom prst="rect">
            <a:avLst/>
          </a:prstGeom>
        </p:spPr>
      </p:pic>
      <p:pic>
        <p:nvPicPr>
          <p:cNvPr id="136" name="Image 135">
            <a:extLst>
              <a:ext uri="{FF2B5EF4-FFF2-40B4-BE49-F238E27FC236}">
                <a16:creationId xmlns:a16="http://schemas.microsoft.com/office/drawing/2014/main" id="{B73E8F84-5D91-1593-AC3B-D9FDCCBFE0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4266558" y="6934156"/>
            <a:ext cx="165100" cy="178323"/>
          </a:xfrm>
          <a:prstGeom prst="rect">
            <a:avLst/>
          </a:prstGeom>
        </p:spPr>
      </p:pic>
      <p:pic>
        <p:nvPicPr>
          <p:cNvPr id="137" name="Image 136">
            <a:extLst>
              <a:ext uri="{FF2B5EF4-FFF2-40B4-BE49-F238E27FC236}">
                <a16:creationId xmlns:a16="http://schemas.microsoft.com/office/drawing/2014/main" id="{11E88CB1-2088-5987-BB59-AA4D7C1929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4266558" y="7186996"/>
            <a:ext cx="165100" cy="178323"/>
          </a:xfrm>
          <a:prstGeom prst="rect">
            <a:avLst/>
          </a:prstGeom>
        </p:spPr>
      </p:pic>
      <p:pic>
        <p:nvPicPr>
          <p:cNvPr id="138" name="Image 137">
            <a:extLst>
              <a:ext uri="{FF2B5EF4-FFF2-40B4-BE49-F238E27FC236}">
                <a16:creationId xmlns:a16="http://schemas.microsoft.com/office/drawing/2014/main" id="{CB7F135A-4DAF-AAA6-C02A-86CE8B7511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4497651" y="7129665"/>
            <a:ext cx="165100" cy="178323"/>
          </a:xfrm>
          <a:prstGeom prst="rect">
            <a:avLst/>
          </a:prstGeom>
        </p:spPr>
      </p:pic>
      <p:pic>
        <p:nvPicPr>
          <p:cNvPr id="139" name="Image 138">
            <a:extLst>
              <a:ext uri="{FF2B5EF4-FFF2-40B4-BE49-F238E27FC236}">
                <a16:creationId xmlns:a16="http://schemas.microsoft.com/office/drawing/2014/main" id="{1F63CC51-4A80-1851-EDBE-CE8CA22BC3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4497651" y="7382505"/>
            <a:ext cx="165100" cy="178323"/>
          </a:xfrm>
          <a:prstGeom prst="rect">
            <a:avLst/>
          </a:prstGeom>
        </p:spPr>
      </p:pic>
      <p:pic>
        <p:nvPicPr>
          <p:cNvPr id="140" name="Image 139">
            <a:extLst>
              <a:ext uri="{FF2B5EF4-FFF2-40B4-BE49-F238E27FC236}">
                <a16:creationId xmlns:a16="http://schemas.microsoft.com/office/drawing/2014/main" id="{EA4CD104-52D2-9EFD-1F4D-D5E3E5963C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4266558" y="7470072"/>
            <a:ext cx="165100" cy="178323"/>
          </a:xfrm>
          <a:prstGeom prst="rect">
            <a:avLst/>
          </a:prstGeom>
        </p:spPr>
      </p:pic>
      <p:pic>
        <p:nvPicPr>
          <p:cNvPr id="141" name="Image 140">
            <a:extLst>
              <a:ext uri="{FF2B5EF4-FFF2-40B4-BE49-F238E27FC236}">
                <a16:creationId xmlns:a16="http://schemas.microsoft.com/office/drawing/2014/main" id="{CAABF153-23D0-D4F5-F1DD-6C233A7E517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3453460" y="7767877"/>
            <a:ext cx="165100" cy="178323"/>
          </a:xfrm>
          <a:prstGeom prst="rect">
            <a:avLst/>
          </a:prstGeom>
        </p:spPr>
      </p:pic>
      <p:pic>
        <p:nvPicPr>
          <p:cNvPr id="142" name="Image 141">
            <a:extLst>
              <a:ext uri="{FF2B5EF4-FFF2-40B4-BE49-F238E27FC236}">
                <a16:creationId xmlns:a16="http://schemas.microsoft.com/office/drawing/2014/main" id="{81376DB0-293F-DE21-447C-885C82255D0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3771777" y="7752985"/>
            <a:ext cx="165100" cy="178323"/>
          </a:xfrm>
          <a:prstGeom prst="rect">
            <a:avLst/>
          </a:prstGeom>
        </p:spPr>
      </p:pic>
      <p:pic>
        <p:nvPicPr>
          <p:cNvPr id="143" name="Image 142">
            <a:extLst>
              <a:ext uri="{FF2B5EF4-FFF2-40B4-BE49-F238E27FC236}">
                <a16:creationId xmlns:a16="http://schemas.microsoft.com/office/drawing/2014/main" id="{34696917-3C4C-DF9C-1A1E-5EDDAFEB0E6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4119833" y="7738040"/>
            <a:ext cx="165100" cy="178323"/>
          </a:xfrm>
          <a:prstGeom prst="rect">
            <a:avLst/>
          </a:prstGeom>
        </p:spPr>
      </p:pic>
      <p:sp>
        <p:nvSpPr>
          <p:cNvPr id="144" name="Rectangle 143">
            <a:extLst>
              <a:ext uri="{FF2B5EF4-FFF2-40B4-BE49-F238E27FC236}">
                <a16:creationId xmlns:a16="http://schemas.microsoft.com/office/drawing/2014/main" id="{65DA8633-8518-1D29-7B04-102EFEFF5E76}"/>
              </a:ext>
            </a:extLst>
          </p:cNvPr>
          <p:cNvSpPr/>
          <p:nvPr/>
        </p:nvSpPr>
        <p:spPr>
          <a:xfrm>
            <a:off x="5020154" y="7509468"/>
            <a:ext cx="1645373" cy="118903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377F74C7-12FE-CE93-0223-D50769FF56C9}"/>
              </a:ext>
            </a:extLst>
          </p:cNvPr>
          <p:cNvSpPr/>
          <p:nvPr/>
        </p:nvSpPr>
        <p:spPr>
          <a:xfrm>
            <a:off x="5113405" y="4245541"/>
            <a:ext cx="1645373" cy="118903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6" name="ZoneTexte 18">
            <a:extLst>
              <a:ext uri="{FF2B5EF4-FFF2-40B4-BE49-F238E27FC236}">
                <a16:creationId xmlns:a16="http://schemas.microsoft.com/office/drawing/2014/main" id="{2EF9A873-5D9B-F115-BEA3-88004259C8C0}"/>
              </a:ext>
            </a:extLst>
          </p:cNvPr>
          <p:cNvSpPr/>
          <p:nvPr/>
        </p:nvSpPr>
        <p:spPr>
          <a:xfrm rot="275219">
            <a:off x="2062897" y="5579444"/>
            <a:ext cx="350137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i="1" dirty="0"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B1</a:t>
            </a:r>
            <a:endParaRPr lang="fr-FR" sz="1000" b="0" i="1" u="none" strike="noStrike" kern="1200" spc="0" dirty="0">
              <a:ln>
                <a:noFill/>
              </a:ln>
              <a:solidFill>
                <a:srgbClr val="000000"/>
              </a:solidFill>
              <a:latin typeface="Arial Rounded MT Bold" pitchFamily="34"/>
              <a:ea typeface="Microsoft YaHei" pitchFamily="2"/>
              <a:cs typeface="Arial" pitchFamily="2"/>
            </a:endParaRPr>
          </a:p>
        </p:txBody>
      </p:sp>
      <p:sp>
        <p:nvSpPr>
          <p:cNvPr id="147" name="ZoneTexte 43">
            <a:extLst>
              <a:ext uri="{FF2B5EF4-FFF2-40B4-BE49-F238E27FC236}">
                <a16:creationId xmlns:a16="http://schemas.microsoft.com/office/drawing/2014/main" id="{CA643E1E-8F32-800F-1012-6AA2C464DA9D}"/>
              </a:ext>
            </a:extLst>
          </p:cNvPr>
          <p:cNvSpPr/>
          <p:nvPr/>
        </p:nvSpPr>
        <p:spPr>
          <a:xfrm>
            <a:off x="2042138" y="5875631"/>
            <a:ext cx="400920" cy="34107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400" b="0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2</a:t>
            </a:r>
            <a:r>
              <a:rPr lang="fr-FR" sz="1400" dirty="0">
                <a:solidFill>
                  <a:srgbClr val="000000"/>
                </a:solidFill>
                <a:latin typeface="Comic Sans MS" pitchFamily="66"/>
                <a:ea typeface="Microsoft YaHei" pitchFamily="2"/>
                <a:cs typeface="Arial" pitchFamily="2"/>
              </a:rPr>
              <a:t>8</a:t>
            </a:r>
            <a:endParaRPr lang="fr-FR" sz="1400" b="0" i="0" u="none" strike="noStrike" kern="1200" spc="0" dirty="0">
              <a:ln>
                <a:noFill/>
              </a:ln>
              <a:solidFill>
                <a:srgbClr val="000000"/>
              </a:solidFill>
              <a:latin typeface="Comic Sans MS" pitchFamily="66"/>
              <a:ea typeface="Microsoft YaHei" pitchFamily="2"/>
              <a:cs typeface="Arial" pitchFamily="2"/>
            </a:endParaRPr>
          </a:p>
        </p:txBody>
      </p:sp>
      <p:sp>
        <p:nvSpPr>
          <p:cNvPr id="148" name="Ellipse 147">
            <a:extLst>
              <a:ext uri="{FF2B5EF4-FFF2-40B4-BE49-F238E27FC236}">
                <a16:creationId xmlns:a16="http://schemas.microsoft.com/office/drawing/2014/main" id="{C7E7CBFD-9026-282A-2D26-62F4C3F14AAA}"/>
              </a:ext>
            </a:extLst>
          </p:cNvPr>
          <p:cNvSpPr/>
          <p:nvPr/>
        </p:nvSpPr>
        <p:spPr>
          <a:xfrm>
            <a:off x="1938915" y="5763156"/>
            <a:ext cx="598104" cy="576072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9" name="Image 148">
            <a:extLst>
              <a:ext uri="{FF2B5EF4-FFF2-40B4-BE49-F238E27FC236}">
                <a16:creationId xmlns:a16="http://schemas.microsoft.com/office/drawing/2014/main" id="{136E690D-017E-6E33-C077-48756E80FE1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4720732" y="4740676"/>
            <a:ext cx="1130571" cy="165213"/>
          </a:xfrm>
          <a:prstGeom prst="rect">
            <a:avLst/>
          </a:prstGeom>
        </p:spPr>
      </p:pic>
      <p:pic>
        <p:nvPicPr>
          <p:cNvPr id="150" name="Image 149">
            <a:extLst>
              <a:ext uri="{FF2B5EF4-FFF2-40B4-BE49-F238E27FC236}">
                <a16:creationId xmlns:a16="http://schemas.microsoft.com/office/drawing/2014/main" id="{4C4D61BC-E97B-14DB-0265-B908C75ADDA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4929183" y="4747627"/>
            <a:ext cx="1130571" cy="165213"/>
          </a:xfrm>
          <a:prstGeom prst="rect">
            <a:avLst/>
          </a:prstGeom>
        </p:spPr>
      </p:pic>
      <p:pic>
        <p:nvPicPr>
          <p:cNvPr id="151" name="Image 150">
            <a:extLst>
              <a:ext uri="{FF2B5EF4-FFF2-40B4-BE49-F238E27FC236}">
                <a16:creationId xmlns:a16="http://schemas.microsoft.com/office/drawing/2014/main" id="{755D1707-A7CC-513C-9B0A-2C4F21D85E7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5129928" y="4741377"/>
            <a:ext cx="1130571" cy="165213"/>
          </a:xfrm>
          <a:prstGeom prst="rect">
            <a:avLst/>
          </a:prstGeom>
        </p:spPr>
      </p:pic>
      <p:pic>
        <p:nvPicPr>
          <p:cNvPr id="152" name="Image 151">
            <a:extLst>
              <a:ext uri="{FF2B5EF4-FFF2-40B4-BE49-F238E27FC236}">
                <a16:creationId xmlns:a16="http://schemas.microsoft.com/office/drawing/2014/main" id="{DD456F14-D48A-003E-B71F-995020115B3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6056098" y="4548941"/>
            <a:ext cx="165100" cy="178323"/>
          </a:xfrm>
          <a:prstGeom prst="rect">
            <a:avLst/>
          </a:prstGeom>
        </p:spPr>
      </p:pic>
      <p:pic>
        <p:nvPicPr>
          <p:cNvPr id="153" name="Image 152">
            <a:extLst>
              <a:ext uri="{FF2B5EF4-FFF2-40B4-BE49-F238E27FC236}">
                <a16:creationId xmlns:a16="http://schemas.microsoft.com/office/drawing/2014/main" id="{F000D504-4CCA-559A-1C80-D047F3CA555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6056098" y="4801781"/>
            <a:ext cx="165100" cy="178323"/>
          </a:xfrm>
          <a:prstGeom prst="rect">
            <a:avLst/>
          </a:prstGeom>
        </p:spPr>
      </p:pic>
      <p:pic>
        <p:nvPicPr>
          <p:cNvPr id="154" name="Image 153">
            <a:extLst>
              <a:ext uri="{FF2B5EF4-FFF2-40B4-BE49-F238E27FC236}">
                <a16:creationId xmlns:a16="http://schemas.microsoft.com/office/drawing/2014/main" id="{3E70C170-891E-FADB-A576-488909FE546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6287191" y="4744450"/>
            <a:ext cx="165100" cy="178323"/>
          </a:xfrm>
          <a:prstGeom prst="rect">
            <a:avLst/>
          </a:prstGeom>
        </p:spPr>
      </p:pic>
      <p:pic>
        <p:nvPicPr>
          <p:cNvPr id="155" name="Image 154">
            <a:extLst>
              <a:ext uri="{FF2B5EF4-FFF2-40B4-BE49-F238E27FC236}">
                <a16:creationId xmlns:a16="http://schemas.microsoft.com/office/drawing/2014/main" id="{52198C13-9927-CEE3-4CED-08A2520953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6287191" y="4997290"/>
            <a:ext cx="165100" cy="178323"/>
          </a:xfrm>
          <a:prstGeom prst="rect">
            <a:avLst/>
          </a:prstGeom>
        </p:spPr>
      </p:pic>
      <p:pic>
        <p:nvPicPr>
          <p:cNvPr id="156" name="Image 155">
            <a:extLst>
              <a:ext uri="{FF2B5EF4-FFF2-40B4-BE49-F238E27FC236}">
                <a16:creationId xmlns:a16="http://schemas.microsoft.com/office/drawing/2014/main" id="{EFEDD457-3E5D-0260-5B20-C22BF0AA35A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3143751" y="7754985"/>
            <a:ext cx="165100" cy="178323"/>
          </a:xfrm>
          <a:prstGeom prst="rect">
            <a:avLst/>
          </a:prstGeom>
        </p:spPr>
      </p:pic>
      <p:pic>
        <p:nvPicPr>
          <p:cNvPr id="158" name="Image 157">
            <a:extLst>
              <a:ext uri="{FF2B5EF4-FFF2-40B4-BE49-F238E27FC236}">
                <a16:creationId xmlns:a16="http://schemas.microsoft.com/office/drawing/2014/main" id="{0AE25C59-A7C3-61E3-09C4-F0D4B00AE3B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4831716" y="8010374"/>
            <a:ext cx="1130571" cy="165213"/>
          </a:xfrm>
          <a:prstGeom prst="rect">
            <a:avLst/>
          </a:prstGeom>
        </p:spPr>
      </p:pic>
      <p:pic>
        <p:nvPicPr>
          <p:cNvPr id="159" name="Image 158">
            <a:extLst>
              <a:ext uri="{FF2B5EF4-FFF2-40B4-BE49-F238E27FC236}">
                <a16:creationId xmlns:a16="http://schemas.microsoft.com/office/drawing/2014/main" id="{131B8CA6-F529-DFE4-8C7D-043F33A8C3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4" t="42254" r="19548" b="42650"/>
          <a:stretch>
            <a:fillRect/>
          </a:stretch>
        </p:blipFill>
        <p:spPr>
          <a:xfrm rot="16200000">
            <a:off x="5040167" y="8017325"/>
            <a:ext cx="1130571" cy="165213"/>
          </a:xfrm>
          <a:prstGeom prst="rect">
            <a:avLst/>
          </a:prstGeom>
        </p:spPr>
      </p:pic>
      <p:pic>
        <p:nvPicPr>
          <p:cNvPr id="160" name="Image 159">
            <a:extLst>
              <a:ext uri="{FF2B5EF4-FFF2-40B4-BE49-F238E27FC236}">
                <a16:creationId xmlns:a16="http://schemas.microsoft.com/office/drawing/2014/main" id="{28671FD1-35E7-BA26-9CC2-73E2A381E2B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016" t="42254" r="3669" b="41452"/>
          <a:stretch>
            <a:fillRect/>
          </a:stretch>
        </p:blipFill>
        <p:spPr>
          <a:xfrm>
            <a:off x="6041107" y="7995499"/>
            <a:ext cx="165100" cy="178323"/>
          </a:xfrm>
          <a:prstGeom prst="rect">
            <a:avLst/>
          </a:prstGeom>
        </p:spPr>
      </p:pic>
      <p:sp>
        <p:nvSpPr>
          <p:cNvPr id="4" name="ZoneTexte 19">
            <a:extLst>
              <a:ext uri="{FF2B5EF4-FFF2-40B4-BE49-F238E27FC236}">
                <a16:creationId xmlns:a16="http://schemas.microsoft.com/office/drawing/2014/main" id="{9F40CB27-109C-2DC4-EA1A-70D5936B4283}"/>
              </a:ext>
            </a:extLst>
          </p:cNvPr>
          <p:cNvSpPr/>
          <p:nvPr/>
        </p:nvSpPr>
        <p:spPr>
          <a:xfrm>
            <a:off x="2341641" y="9098428"/>
            <a:ext cx="3962665" cy="23931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fr-FR" sz="1000" i="1" dirty="0">
                <a:solidFill>
                  <a:srgbClr val="000000"/>
                </a:solidFill>
                <a:latin typeface="Arial Rounded MT Bold" pitchFamily="34"/>
                <a:ea typeface="Microsoft YaHei" pitchFamily="2"/>
                <a:cs typeface="Arial" pitchFamily="2"/>
              </a:rPr>
              <a:t>Nombre intrus : ____  code de la carte  (lettre + chiffre) :  _____</a:t>
            </a:r>
            <a:endParaRPr lang="fr-FR" sz="1000" b="0" i="1" u="none" strike="noStrike" kern="1200" spc="0" dirty="0">
              <a:ln>
                <a:noFill/>
              </a:ln>
              <a:solidFill>
                <a:srgbClr val="000000"/>
              </a:solidFill>
              <a:latin typeface="Arial Rounded MT Bold" pitchFamily="34"/>
              <a:ea typeface="Microsoft YaHei" pitchFamily="2"/>
              <a:cs typeface="Arial" pitchFamily="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0665A9-9833-3BA7-0BDF-7CA9AF4D605E}"/>
              </a:ext>
            </a:extLst>
          </p:cNvPr>
          <p:cNvSpPr/>
          <p:nvPr/>
        </p:nvSpPr>
        <p:spPr>
          <a:xfrm>
            <a:off x="5862208" y="9046709"/>
            <a:ext cx="352831" cy="2594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7340248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10553</TotalTime>
  <Words>42</Words>
  <Application>Microsoft Macintosh PowerPoint</Application>
  <PresentationFormat>Format A4 (210 x 297 mm)</PresentationFormat>
  <Paragraphs>26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Aptos</vt:lpstr>
      <vt:lpstr>Aptos Display</vt:lpstr>
      <vt:lpstr>Arial</vt:lpstr>
      <vt:lpstr>Arial Rounded MT Bold</vt:lpstr>
      <vt:lpstr>Calibri</vt:lpstr>
      <vt:lpstr>Comic Sans MS</vt:lpstr>
      <vt:lpstr>Times New Roman</vt:lpstr>
      <vt:lpstr>Standard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Amandine Mo</cp:lastModifiedBy>
  <cp:revision>13</cp:revision>
  <dcterms:modified xsi:type="dcterms:W3CDTF">2026-06-15T03:36:03Z</dcterms:modified>
</cp:coreProperties>
</file>